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 id="2147483682"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333"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825255D-5E4F-4455-A107-1DF060EEE8F6}" v="170" dt="2022-03-10T21:16:41.107"/>
    <p1510:client id="{1DD3B4FB-2D29-442E-91E2-A0A963637587}" v="1625" dt="2022-03-09T20:50:23.247"/>
    <p1510:client id="{308FE4CE-294C-42F3-AD27-3BFC1360D4B7}" v="40" dt="2022-03-23T14:20:42.009"/>
    <p1510:client id="{3BA0D230-C853-4667-83F9-D85E65BD4B24}" v="2" dt="2021-08-19T16:32:24.566"/>
    <p1510:client id="{40AF7175-42E2-4350-BE30-4353445D99BD}" v="153" dt="2022-03-06T16:31:47.247"/>
    <p1510:client id="{4AC036CD-D0A9-428C-A273-52C7EB4E2BAC}" v="812" dt="2022-03-17T19:21:29.575"/>
    <p1510:client id="{5A0AAAB8-49A6-F942-A54D-C6F3E5FF3A63}" v="89" dt="2021-07-13T17:54:45.232"/>
    <p1510:client id="{60A4BCA0-8F3A-4897-A22E-0CAE3C34C4CB}" v="437" dt="2022-04-04T02:45:41.592"/>
    <p1510:client id="{6AAF0850-8E03-41BE-BB6C-D8D004AA9159}" v="187" dt="2022-03-21T12:51:06.591"/>
    <p1510:client id="{75379448-7B2D-4059-8D65-6A7684C86D9E}" v="236" dt="2022-04-05T18:57:00.588"/>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F418782-8F3A-437D-AB38-0575542D66F6}" v="37" dt="2022-03-03T16:17:12.261"/>
    <p1510:client id="{998F4E3E-1A76-4A6B-98B6-08752F3768B3}" v="4" dt="2021-08-10T21:41:11.021"/>
    <p1510:client id="{9F30A1D2-6717-426C-A658-3A50309723ED}" v="4" dt="2021-08-10T21:42:35.526"/>
    <p1510:client id="{A01C43C4-62A2-4F5D-979E-3D82591062C5}" v="14" dt="2022-03-10T13:54:31.154"/>
    <p1510:client id="{B63C8988-E1D3-4A52-8229-FA8C5EBD2ECD}" v="357" dt="2021-08-19T14:01:44.876"/>
    <p1510:client id="{C083896D-BE66-E85C-897C-A6AD0DF65F8C}" v="2226" dt="2021-07-13T17:34:38.142"/>
    <p1510:client id="{C3645997-E82D-4B99-AED2-55A7A039067D}" v="214" dt="2022-03-23T16:13:49.740"/>
    <p1510:client id="{CC69BAD0-B878-4D5F-9EDC-F1CFB63E14B5}" v="190" dt="2021-08-18T18:06:57.811"/>
    <p1510:client id="{E3C72BBE-C525-4C90-90B5-934B3FD70835}" v="2170" dt="2022-03-16T02:29:14.881"/>
    <p1510:client id="{F2E0D14A-5618-40F8-8983-D3BFA9CBC5A8}" v="64" dt="2022-03-09T21:47:17.25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Steven Xu" userId="a410ccb4c288c65d" providerId="Windows Live" clId="Web-{4AC036CD-D0A9-428C-A273-52C7EB4E2BAC}"/>
    <pc:docChg chg="addSld modSld addMainMaster delMainMaster">
      <pc:chgData name="Steven Xu" userId="a410ccb4c288c65d" providerId="Windows Live" clId="Web-{4AC036CD-D0A9-428C-A273-52C7EB4E2BAC}" dt="2022-03-17T19:21:29.575" v="786" actId="1076"/>
      <pc:docMkLst>
        <pc:docMk/>
      </pc:docMkLst>
      <pc:sldChg chg="modSp mod modClrScheme chgLayout">
        <pc:chgData name="Steven Xu" userId="a410ccb4c288c65d" providerId="Windows Live" clId="Web-{4AC036CD-D0A9-428C-A273-52C7EB4E2BAC}" dt="2022-03-17T17:07:52.555" v="661"/>
        <pc:sldMkLst>
          <pc:docMk/>
          <pc:sldMk cId="1553432724" sldId="262"/>
        </pc:sldMkLst>
        <pc:spChg chg="mod ord">
          <ac:chgData name="Steven Xu" userId="a410ccb4c288c65d" providerId="Windows Live" clId="Web-{4AC036CD-D0A9-428C-A273-52C7EB4E2BAC}" dt="2022-03-17T17:07:52.555" v="661"/>
          <ac:spMkLst>
            <pc:docMk/>
            <pc:sldMk cId="1553432724" sldId="262"/>
            <ac:spMk id="4" creationId="{B892CF01-5F8F-9D43-96B9-A581954BA94A}"/>
          </ac:spMkLst>
        </pc:spChg>
      </pc:sldChg>
      <pc:sldChg chg="modSp mod modClrScheme chgLayout">
        <pc:chgData name="Steven Xu" userId="a410ccb4c288c65d" providerId="Windows Live" clId="Web-{4AC036CD-D0A9-428C-A273-52C7EB4E2BAC}" dt="2022-03-17T17:07:52.555" v="661"/>
        <pc:sldMkLst>
          <pc:docMk/>
          <pc:sldMk cId="3288665831" sldId="263"/>
        </pc:sldMkLst>
        <pc:spChg chg="mod ord">
          <ac:chgData name="Steven Xu" userId="a410ccb4c288c65d" providerId="Windows Live" clId="Web-{4AC036CD-D0A9-428C-A273-52C7EB4E2BAC}" dt="2022-03-17T17:07:52.555" v="661"/>
          <ac:spMkLst>
            <pc:docMk/>
            <pc:sldMk cId="3288665831" sldId="263"/>
            <ac:spMk id="5" creationId="{1B07C49E-AFFC-EC46-8930-E4D428F5F943}"/>
          </ac:spMkLst>
        </pc:spChg>
        <pc:spChg chg="mod ord">
          <ac:chgData name="Steven Xu" userId="a410ccb4c288c65d" providerId="Windows Live" clId="Web-{4AC036CD-D0A9-428C-A273-52C7EB4E2BAC}" dt="2022-03-17T17:07:52.555" v="661"/>
          <ac:spMkLst>
            <pc:docMk/>
            <pc:sldMk cId="3288665831" sldId="263"/>
            <ac:spMk id="6" creationId="{772D0411-8FF8-C540-84AE-DBA0703D368C}"/>
          </ac:spMkLst>
        </pc:spChg>
      </pc:sldChg>
      <pc:sldChg chg="modSp mod modClrScheme chgLayout">
        <pc:chgData name="Steven Xu" userId="a410ccb4c288c65d" providerId="Windows Live" clId="Web-{4AC036CD-D0A9-428C-A273-52C7EB4E2BAC}" dt="2022-03-17T17:07:52.555" v="661"/>
        <pc:sldMkLst>
          <pc:docMk/>
          <pc:sldMk cId="2987552906" sldId="264"/>
        </pc:sldMkLst>
        <pc:spChg chg="mod ord">
          <ac:chgData name="Steven Xu" userId="a410ccb4c288c65d" providerId="Windows Live" clId="Web-{4AC036CD-D0A9-428C-A273-52C7EB4E2BAC}" dt="2022-03-17T17:07:52.555" v="661"/>
          <ac:spMkLst>
            <pc:docMk/>
            <pc:sldMk cId="2987552906" sldId="264"/>
            <ac:spMk id="4" creationId="{EE021CA9-7CB7-1046-8FA0-21F127C19A59}"/>
          </ac:spMkLst>
        </pc:spChg>
        <pc:spChg chg="mod ord">
          <ac:chgData name="Steven Xu" userId="a410ccb4c288c65d" providerId="Windows Live" clId="Web-{4AC036CD-D0A9-428C-A273-52C7EB4E2BAC}" dt="2022-03-17T17:07:52.555" v="661"/>
          <ac:spMkLst>
            <pc:docMk/>
            <pc:sldMk cId="2987552906" sldId="264"/>
            <ac:spMk id="5" creationId="{1B07C49E-AFFC-EC46-8930-E4D428F5F943}"/>
          </ac:spMkLst>
        </pc:spChg>
      </pc:sldChg>
      <pc:sldChg chg="modSp mod modClrScheme chgLayout">
        <pc:chgData name="Steven Xu" userId="a410ccb4c288c65d" providerId="Windows Live" clId="Web-{4AC036CD-D0A9-428C-A273-52C7EB4E2BAC}" dt="2022-03-17T17:07:52.555" v="661"/>
        <pc:sldMkLst>
          <pc:docMk/>
          <pc:sldMk cId="1578726356" sldId="265"/>
        </pc:sldMkLst>
        <pc:spChg chg="mod ord">
          <ac:chgData name="Steven Xu" userId="a410ccb4c288c65d" providerId="Windows Live" clId="Web-{4AC036CD-D0A9-428C-A273-52C7EB4E2BAC}" dt="2022-03-17T17:07:52.555" v="661"/>
          <ac:spMkLst>
            <pc:docMk/>
            <pc:sldMk cId="1578726356" sldId="265"/>
            <ac:spMk id="4" creationId="{617B1B70-690D-5945-90C2-196E1304B45D}"/>
          </ac:spMkLst>
        </pc:spChg>
        <pc:spChg chg="mod ord">
          <ac:chgData name="Steven Xu" userId="a410ccb4c288c65d" providerId="Windows Live" clId="Web-{4AC036CD-D0A9-428C-A273-52C7EB4E2BAC}" dt="2022-03-17T17:07:52.555" v="661"/>
          <ac:spMkLst>
            <pc:docMk/>
            <pc:sldMk cId="1578726356" sldId="265"/>
            <ac:spMk id="5" creationId="{1B07C49E-AFFC-EC46-8930-E4D428F5F943}"/>
          </ac:spMkLst>
        </pc:spChg>
      </pc:sldChg>
      <pc:sldChg chg="modSp mod modClrScheme chgLayout">
        <pc:chgData name="Steven Xu" userId="a410ccb4c288c65d" providerId="Windows Live" clId="Web-{4AC036CD-D0A9-428C-A273-52C7EB4E2BAC}" dt="2022-03-17T17:07:52.555" v="661"/>
        <pc:sldMkLst>
          <pc:docMk/>
          <pc:sldMk cId="779971636" sldId="266"/>
        </pc:sldMkLst>
        <pc:spChg chg="mod ord">
          <ac:chgData name="Steven Xu" userId="a410ccb4c288c65d" providerId="Windows Live" clId="Web-{4AC036CD-D0A9-428C-A273-52C7EB4E2BAC}" dt="2022-03-17T17:07:52.555" v="661"/>
          <ac:spMkLst>
            <pc:docMk/>
            <pc:sldMk cId="779971636" sldId="266"/>
            <ac:spMk id="4" creationId="{2C4E03D3-761E-7549-A4C6-7E585EBC4F01}"/>
          </ac:spMkLst>
        </pc:spChg>
        <pc:spChg chg="mod ord">
          <ac:chgData name="Steven Xu" userId="a410ccb4c288c65d" providerId="Windows Live" clId="Web-{4AC036CD-D0A9-428C-A273-52C7EB4E2BAC}" dt="2022-03-17T17:07:52.555" v="661"/>
          <ac:spMkLst>
            <pc:docMk/>
            <pc:sldMk cId="779971636" sldId="266"/>
            <ac:spMk id="5" creationId="{1B07C49E-AFFC-EC46-8930-E4D428F5F943}"/>
          </ac:spMkLst>
        </pc:spChg>
      </pc:sldChg>
      <pc:sldChg chg="modSp mod modClrScheme chgLayout">
        <pc:chgData name="Steven Xu" userId="a410ccb4c288c65d" providerId="Windows Live" clId="Web-{4AC036CD-D0A9-428C-A273-52C7EB4E2BAC}" dt="2022-03-17T17:07:52.555" v="661"/>
        <pc:sldMkLst>
          <pc:docMk/>
          <pc:sldMk cId="3865605948" sldId="269"/>
        </pc:sldMkLst>
        <pc:spChg chg="mod ord">
          <ac:chgData name="Steven Xu" userId="a410ccb4c288c65d" providerId="Windows Live" clId="Web-{4AC036CD-D0A9-428C-A273-52C7EB4E2BAC}" dt="2022-03-17T17:07:52.555" v="661"/>
          <ac:spMkLst>
            <pc:docMk/>
            <pc:sldMk cId="3865605948" sldId="269"/>
            <ac:spMk id="3" creationId="{373827F3-F386-AA4E-80ED-D86DEF8C158D}"/>
          </ac:spMkLst>
        </pc:spChg>
        <pc:spChg chg="mod ord">
          <ac:chgData name="Steven Xu" userId="a410ccb4c288c65d" providerId="Windows Live" clId="Web-{4AC036CD-D0A9-428C-A273-52C7EB4E2BAC}" dt="2022-03-17T17:07:52.555" v="661"/>
          <ac:spMkLst>
            <pc:docMk/>
            <pc:sldMk cId="3865605948" sldId="269"/>
            <ac:spMk id="5" creationId="{31BF7889-073A-E045-A3F2-45D63BD0FDC0}"/>
          </ac:spMkLst>
        </pc:spChg>
      </pc:sldChg>
      <pc:sldChg chg="modSp mod modClrScheme chgLayout">
        <pc:chgData name="Steven Xu" userId="a410ccb4c288c65d" providerId="Windows Live" clId="Web-{4AC036CD-D0A9-428C-A273-52C7EB4E2BAC}" dt="2022-03-17T17:07:52.555" v="661"/>
        <pc:sldMkLst>
          <pc:docMk/>
          <pc:sldMk cId="2727850971" sldId="270"/>
        </pc:sldMkLst>
        <pc:spChg chg="mod ord">
          <ac:chgData name="Steven Xu" userId="a410ccb4c288c65d" providerId="Windows Live" clId="Web-{4AC036CD-D0A9-428C-A273-52C7EB4E2BAC}" dt="2022-03-17T17:07:52.555" v="661"/>
          <ac:spMkLst>
            <pc:docMk/>
            <pc:sldMk cId="2727850971" sldId="270"/>
            <ac:spMk id="4" creationId="{D528596A-0847-664A-9D47-5096383E5E09}"/>
          </ac:spMkLst>
        </pc:spChg>
        <pc:spChg chg="mod ord">
          <ac:chgData name="Steven Xu" userId="a410ccb4c288c65d" providerId="Windows Live" clId="Web-{4AC036CD-D0A9-428C-A273-52C7EB4E2BAC}" dt="2022-03-17T17:07:52.555" v="661"/>
          <ac:spMkLst>
            <pc:docMk/>
            <pc:sldMk cId="2727850971" sldId="270"/>
            <ac:spMk id="5" creationId="{1B07C49E-AFFC-EC46-8930-E4D428F5F943}"/>
          </ac:spMkLst>
        </pc:spChg>
      </pc:sldChg>
      <pc:sldChg chg="modSp mod modClrScheme chgLayout">
        <pc:chgData name="Steven Xu" userId="a410ccb4c288c65d" providerId="Windows Live" clId="Web-{4AC036CD-D0A9-428C-A273-52C7EB4E2BAC}" dt="2022-03-17T17:07:52.555" v="661"/>
        <pc:sldMkLst>
          <pc:docMk/>
          <pc:sldMk cId="1630123617" sldId="274"/>
        </pc:sldMkLst>
        <pc:spChg chg="mod ord">
          <ac:chgData name="Steven Xu" userId="a410ccb4c288c65d" providerId="Windows Live" clId="Web-{4AC036CD-D0A9-428C-A273-52C7EB4E2BAC}" dt="2022-03-17T17:07:52.555" v="661"/>
          <ac:spMkLst>
            <pc:docMk/>
            <pc:sldMk cId="1630123617" sldId="274"/>
            <ac:spMk id="4" creationId="{8DA56319-AADE-D741-AA33-1311B7CA8C0C}"/>
          </ac:spMkLst>
        </pc:spChg>
        <pc:spChg chg="mod ord">
          <ac:chgData name="Steven Xu" userId="a410ccb4c288c65d" providerId="Windows Live" clId="Web-{4AC036CD-D0A9-428C-A273-52C7EB4E2BAC}" dt="2022-03-17T17:07:52.555" v="661"/>
          <ac:spMkLst>
            <pc:docMk/>
            <pc:sldMk cId="1630123617" sldId="274"/>
            <ac:spMk id="5" creationId="{28684E62-A9F8-4E7A-AB01-78893062A1B4}"/>
          </ac:spMkLst>
        </pc:spChg>
      </pc:sldChg>
      <pc:sldChg chg="modSp mod modClrScheme chgLayout">
        <pc:chgData name="Steven Xu" userId="a410ccb4c288c65d" providerId="Windows Live" clId="Web-{4AC036CD-D0A9-428C-A273-52C7EB4E2BAC}" dt="2022-03-17T17:07:52.555" v="661"/>
        <pc:sldMkLst>
          <pc:docMk/>
          <pc:sldMk cId="3410008520" sldId="275"/>
        </pc:sldMkLst>
        <pc:spChg chg="mod ord">
          <ac:chgData name="Steven Xu" userId="a410ccb4c288c65d" providerId="Windows Live" clId="Web-{4AC036CD-D0A9-428C-A273-52C7EB4E2BAC}" dt="2022-03-17T17:07:52.555" v="661"/>
          <ac:spMkLst>
            <pc:docMk/>
            <pc:sldMk cId="3410008520" sldId="275"/>
            <ac:spMk id="5" creationId="{28684E62-A9F8-4E7A-AB01-78893062A1B4}"/>
          </ac:spMkLst>
        </pc:spChg>
        <pc:spChg chg="mod ord">
          <ac:chgData name="Steven Xu" userId="a410ccb4c288c65d" providerId="Windows Live" clId="Web-{4AC036CD-D0A9-428C-A273-52C7EB4E2BAC}" dt="2022-03-17T17:07:52.555" v="661"/>
          <ac:spMkLst>
            <pc:docMk/>
            <pc:sldMk cId="3410008520" sldId="275"/>
            <ac:spMk id="6" creationId="{E7525D5A-386D-C541-9D42-BBDEA82289E4}"/>
          </ac:spMkLst>
        </pc:spChg>
      </pc:sldChg>
      <pc:sldChg chg="modSp mod modClrScheme chgLayout">
        <pc:chgData name="Steven Xu" userId="a410ccb4c288c65d" providerId="Windows Live" clId="Web-{4AC036CD-D0A9-428C-A273-52C7EB4E2BAC}" dt="2022-03-17T17:07:52.555" v="661"/>
        <pc:sldMkLst>
          <pc:docMk/>
          <pc:sldMk cId="148114319" sldId="276"/>
        </pc:sldMkLst>
        <pc:spChg chg="mod ord">
          <ac:chgData name="Steven Xu" userId="a410ccb4c288c65d" providerId="Windows Live" clId="Web-{4AC036CD-D0A9-428C-A273-52C7EB4E2BAC}" dt="2022-03-17T17:07:52.555" v="661"/>
          <ac:spMkLst>
            <pc:docMk/>
            <pc:sldMk cId="148114319" sldId="276"/>
            <ac:spMk id="4" creationId="{9ADB26FF-76AA-124F-92D8-C93C45D216A8}"/>
          </ac:spMkLst>
        </pc:spChg>
        <pc:spChg chg="mod ord">
          <ac:chgData name="Steven Xu" userId="a410ccb4c288c65d" providerId="Windows Live" clId="Web-{4AC036CD-D0A9-428C-A273-52C7EB4E2BAC}" dt="2022-03-17T17:07:52.555" v="661"/>
          <ac:spMkLst>
            <pc:docMk/>
            <pc:sldMk cId="148114319" sldId="276"/>
            <ac:spMk id="5" creationId="{1B07C49E-AFFC-EC46-8930-E4D428F5F943}"/>
          </ac:spMkLst>
        </pc:spChg>
      </pc:sldChg>
      <pc:sldChg chg="modSp mod modClrScheme chgLayout">
        <pc:chgData name="Steven Xu" userId="a410ccb4c288c65d" providerId="Windows Live" clId="Web-{4AC036CD-D0A9-428C-A273-52C7EB4E2BAC}" dt="2022-03-17T17:07:52.555" v="661"/>
        <pc:sldMkLst>
          <pc:docMk/>
          <pc:sldMk cId="321008965" sldId="277"/>
        </pc:sldMkLst>
        <pc:spChg chg="mod ord">
          <ac:chgData name="Steven Xu" userId="a410ccb4c288c65d" providerId="Windows Live" clId="Web-{4AC036CD-D0A9-428C-A273-52C7EB4E2BAC}" dt="2022-03-17T17:07:52.555" v="661"/>
          <ac:spMkLst>
            <pc:docMk/>
            <pc:sldMk cId="321008965" sldId="277"/>
            <ac:spMk id="4" creationId="{3D45C363-925C-9E48-86B0-27D7D36E50D6}"/>
          </ac:spMkLst>
        </pc:spChg>
      </pc:sldChg>
      <pc:sldChg chg="mod modClrScheme chgLayout">
        <pc:chgData name="Steven Xu" userId="a410ccb4c288c65d" providerId="Windows Live" clId="Web-{4AC036CD-D0A9-428C-A273-52C7EB4E2BAC}" dt="2022-03-17T17:07:52.555" v="661"/>
        <pc:sldMkLst>
          <pc:docMk/>
          <pc:sldMk cId="178270660" sldId="284"/>
        </pc:sldMkLst>
      </pc:sldChg>
      <pc:sldChg chg="mod modClrScheme chgLayout">
        <pc:chgData name="Steven Xu" userId="a410ccb4c288c65d" providerId="Windows Live" clId="Web-{4AC036CD-D0A9-428C-A273-52C7EB4E2BAC}" dt="2022-03-17T17:07:52.555" v="661"/>
        <pc:sldMkLst>
          <pc:docMk/>
          <pc:sldMk cId="1290394134" sldId="288"/>
        </pc:sldMkLst>
      </pc:sldChg>
      <pc:sldChg chg="modSp mod modClrScheme chgLayout">
        <pc:chgData name="Steven Xu" userId="a410ccb4c288c65d" providerId="Windows Live" clId="Web-{4AC036CD-D0A9-428C-A273-52C7EB4E2BAC}" dt="2022-03-17T17:07:52.555" v="661"/>
        <pc:sldMkLst>
          <pc:docMk/>
          <pc:sldMk cId="2459446073" sldId="289"/>
        </pc:sldMkLst>
        <pc:spChg chg="mod ord">
          <ac:chgData name="Steven Xu" userId="a410ccb4c288c65d" providerId="Windows Live" clId="Web-{4AC036CD-D0A9-428C-A273-52C7EB4E2BAC}" dt="2022-03-17T17:07:52.555" v="661"/>
          <ac:spMkLst>
            <pc:docMk/>
            <pc:sldMk cId="2459446073" sldId="289"/>
            <ac:spMk id="4" creationId="{336C985E-BCEF-DD49-BB47-C4649A79F0D8}"/>
          </ac:spMkLst>
        </pc:spChg>
        <pc:spChg chg="mod ord">
          <ac:chgData name="Steven Xu" userId="a410ccb4c288c65d" providerId="Windows Live" clId="Web-{4AC036CD-D0A9-428C-A273-52C7EB4E2BAC}" dt="2022-03-17T17:07:52.555" v="661"/>
          <ac:spMkLst>
            <pc:docMk/>
            <pc:sldMk cId="2459446073" sldId="289"/>
            <ac:spMk id="5" creationId="{1B07C49E-AFFC-EC46-8930-E4D428F5F943}"/>
          </ac:spMkLst>
        </pc:spChg>
      </pc:sldChg>
      <pc:sldChg chg="modSp mod modClrScheme chgLayout">
        <pc:chgData name="Steven Xu" userId="a410ccb4c288c65d" providerId="Windows Live" clId="Web-{4AC036CD-D0A9-428C-A273-52C7EB4E2BAC}" dt="2022-03-17T17:07:52.555" v="661"/>
        <pc:sldMkLst>
          <pc:docMk/>
          <pc:sldMk cId="1813711241" sldId="293"/>
        </pc:sldMkLst>
        <pc:spChg chg="mod ord">
          <ac:chgData name="Steven Xu" userId="a410ccb4c288c65d" providerId="Windows Live" clId="Web-{4AC036CD-D0A9-428C-A273-52C7EB4E2BAC}" dt="2022-03-17T17:07:52.555" v="661"/>
          <ac:spMkLst>
            <pc:docMk/>
            <pc:sldMk cId="1813711241" sldId="293"/>
            <ac:spMk id="4" creationId="{8F1B08F2-C4AD-A440-BB78-A0625E28887A}"/>
          </ac:spMkLst>
        </pc:spChg>
        <pc:spChg chg="mod ord">
          <ac:chgData name="Steven Xu" userId="a410ccb4c288c65d" providerId="Windows Live" clId="Web-{4AC036CD-D0A9-428C-A273-52C7EB4E2BAC}" dt="2022-03-17T17:07:52.555" v="661"/>
          <ac:spMkLst>
            <pc:docMk/>
            <pc:sldMk cId="1813711241" sldId="293"/>
            <ac:spMk id="5" creationId="{1B07C49E-AFFC-EC46-8930-E4D428F5F943}"/>
          </ac:spMkLst>
        </pc:spChg>
      </pc:sldChg>
      <pc:sldChg chg="mod modClrScheme chgLayout">
        <pc:chgData name="Steven Xu" userId="a410ccb4c288c65d" providerId="Windows Live" clId="Web-{4AC036CD-D0A9-428C-A273-52C7EB4E2BAC}" dt="2022-03-17T17:07:52.555" v="661"/>
        <pc:sldMkLst>
          <pc:docMk/>
          <pc:sldMk cId="1023352497" sldId="294"/>
        </pc:sldMkLst>
      </pc:sldChg>
      <pc:sldChg chg="modSp mod modClrScheme chgLayout">
        <pc:chgData name="Steven Xu" userId="a410ccb4c288c65d" providerId="Windows Live" clId="Web-{4AC036CD-D0A9-428C-A273-52C7EB4E2BAC}" dt="2022-03-17T17:07:52.555" v="661"/>
        <pc:sldMkLst>
          <pc:docMk/>
          <pc:sldMk cId="981671777" sldId="296"/>
        </pc:sldMkLst>
        <pc:spChg chg="mod ord">
          <ac:chgData name="Steven Xu" userId="a410ccb4c288c65d" providerId="Windows Live" clId="Web-{4AC036CD-D0A9-428C-A273-52C7EB4E2BAC}" dt="2022-03-17T17:07:52.555" v="661"/>
          <ac:spMkLst>
            <pc:docMk/>
            <pc:sldMk cId="981671777" sldId="296"/>
            <ac:spMk id="3" creationId="{8C82F32A-22A5-0046-9FAC-5295E4FA5A12}"/>
          </ac:spMkLst>
        </pc:spChg>
        <pc:spChg chg="mod ord">
          <ac:chgData name="Steven Xu" userId="a410ccb4c288c65d" providerId="Windows Live" clId="Web-{4AC036CD-D0A9-428C-A273-52C7EB4E2BAC}" dt="2022-03-17T17:07:52.555" v="661"/>
          <ac:spMkLst>
            <pc:docMk/>
            <pc:sldMk cId="981671777" sldId="296"/>
            <ac:spMk id="5" creationId="{85D9F803-CDBC-C74C-AF1B-2B5937D1C241}"/>
          </ac:spMkLst>
        </pc:spChg>
      </pc:sldChg>
      <pc:sldChg chg="modSp mod modClrScheme chgLayout">
        <pc:chgData name="Steven Xu" userId="a410ccb4c288c65d" providerId="Windows Live" clId="Web-{4AC036CD-D0A9-428C-A273-52C7EB4E2BAC}" dt="2022-03-17T17:07:52.555" v="661"/>
        <pc:sldMkLst>
          <pc:docMk/>
          <pc:sldMk cId="3093198887" sldId="298"/>
        </pc:sldMkLst>
        <pc:spChg chg="mod ord">
          <ac:chgData name="Steven Xu" userId="a410ccb4c288c65d" providerId="Windows Live" clId="Web-{4AC036CD-D0A9-428C-A273-52C7EB4E2BAC}" dt="2022-03-17T17:07:52.555" v="661"/>
          <ac:spMkLst>
            <pc:docMk/>
            <pc:sldMk cId="3093198887" sldId="298"/>
            <ac:spMk id="3" creationId="{DA1BF29A-91D2-784B-9589-F5A3883168D5}"/>
          </ac:spMkLst>
        </pc:spChg>
      </pc:sldChg>
      <pc:sldChg chg="modSp mod modClrScheme chgLayout">
        <pc:chgData name="Steven Xu" userId="a410ccb4c288c65d" providerId="Windows Live" clId="Web-{4AC036CD-D0A9-428C-A273-52C7EB4E2BAC}" dt="2022-03-17T17:07:52.555" v="661"/>
        <pc:sldMkLst>
          <pc:docMk/>
          <pc:sldMk cId="280316088" sldId="299"/>
        </pc:sldMkLst>
        <pc:spChg chg="mod ord">
          <ac:chgData name="Steven Xu" userId="a410ccb4c288c65d" providerId="Windows Live" clId="Web-{4AC036CD-D0A9-428C-A273-52C7EB4E2BAC}" dt="2022-03-17T17:07:52.555" v="661"/>
          <ac:spMkLst>
            <pc:docMk/>
            <pc:sldMk cId="280316088" sldId="299"/>
            <ac:spMk id="3" creationId="{AB0AB2AC-B7E6-6849-9AE9-697369407F8F}"/>
          </ac:spMkLst>
        </pc:spChg>
        <pc:spChg chg="mod">
          <ac:chgData name="Steven Xu" userId="a410ccb4c288c65d" providerId="Windows Live" clId="Web-{4AC036CD-D0A9-428C-A273-52C7EB4E2BAC}" dt="2022-03-17T15:59:31.809" v="299" actId="20577"/>
          <ac:spMkLst>
            <pc:docMk/>
            <pc:sldMk cId="280316088" sldId="299"/>
            <ac:spMk id="5" creationId="{87B0FDEF-8471-46D2-9CAF-A131441E3561}"/>
          </ac:spMkLst>
        </pc:spChg>
        <pc:spChg chg="mod ord">
          <ac:chgData name="Steven Xu" userId="a410ccb4c288c65d" providerId="Windows Live" clId="Web-{4AC036CD-D0A9-428C-A273-52C7EB4E2BAC}" dt="2022-03-17T17:07:52.555" v="661"/>
          <ac:spMkLst>
            <pc:docMk/>
            <pc:sldMk cId="280316088" sldId="299"/>
            <ac:spMk id="6" creationId="{772D0411-8FF8-C540-84AE-DBA0703D368C}"/>
          </ac:spMkLst>
        </pc:spChg>
        <pc:spChg chg="mod">
          <ac:chgData name="Steven Xu" userId="a410ccb4c288c65d" providerId="Windows Live" clId="Web-{4AC036CD-D0A9-428C-A273-52C7EB4E2BAC}" dt="2022-03-17T16:00:14.968" v="312" actId="14100"/>
          <ac:spMkLst>
            <pc:docMk/>
            <pc:sldMk cId="280316088" sldId="299"/>
            <ac:spMk id="7" creationId="{56EDCA44-9CDA-4933-B581-CD4BDE65C99A}"/>
          </ac:spMkLst>
        </pc:spChg>
        <pc:spChg chg="mod">
          <ac:chgData name="Steven Xu" userId="a410ccb4c288c65d" providerId="Windows Live" clId="Web-{4AC036CD-D0A9-428C-A273-52C7EB4E2BAC}" dt="2022-03-17T15:59:49.841" v="305" actId="14100"/>
          <ac:spMkLst>
            <pc:docMk/>
            <pc:sldMk cId="280316088" sldId="299"/>
            <ac:spMk id="9" creationId="{ED75631A-24BE-4D67-A0E7-0CFDB165FD71}"/>
          </ac:spMkLst>
        </pc:spChg>
        <pc:spChg chg="mod">
          <ac:chgData name="Steven Xu" userId="a410ccb4c288c65d" providerId="Windows Live" clId="Web-{4AC036CD-D0A9-428C-A273-52C7EB4E2BAC}" dt="2022-03-17T15:59:58.576" v="308" actId="14100"/>
          <ac:spMkLst>
            <pc:docMk/>
            <pc:sldMk cId="280316088" sldId="299"/>
            <ac:spMk id="16" creationId="{916C899E-F7CD-437F-8084-550438194C9B}"/>
          </ac:spMkLst>
        </pc:spChg>
        <pc:spChg chg="mod">
          <ac:chgData name="Steven Xu" userId="a410ccb4c288c65d" providerId="Windows Live" clId="Web-{4AC036CD-D0A9-428C-A273-52C7EB4E2BAC}" dt="2022-03-17T16:00:26.359" v="314" actId="1076"/>
          <ac:spMkLst>
            <pc:docMk/>
            <pc:sldMk cId="280316088" sldId="299"/>
            <ac:spMk id="19" creationId="{2E914038-DAB3-4129-998F-7FDDD5D2DCE0}"/>
          </ac:spMkLst>
        </pc:spChg>
        <pc:cxnChg chg="mod">
          <ac:chgData name="Steven Xu" userId="a410ccb4c288c65d" providerId="Windows Live" clId="Web-{4AC036CD-D0A9-428C-A273-52C7EB4E2BAC}" dt="2022-03-17T16:00:18.171" v="313" actId="14100"/>
          <ac:cxnSpMkLst>
            <pc:docMk/>
            <pc:sldMk cId="280316088" sldId="299"/>
            <ac:cxnSpMk id="17" creationId="{20AE5179-62E9-41B8-8185-E3978E0D5F85}"/>
          </ac:cxnSpMkLst>
        </pc:cxnChg>
      </pc:sldChg>
      <pc:sldChg chg="modSp mod modClrScheme chgLayout">
        <pc:chgData name="Steven Xu" userId="a410ccb4c288c65d" providerId="Windows Live" clId="Web-{4AC036CD-D0A9-428C-A273-52C7EB4E2BAC}" dt="2022-03-17T17:07:52.555" v="661"/>
        <pc:sldMkLst>
          <pc:docMk/>
          <pc:sldMk cId="1385553969" sldId="302"/>
        </pc:sldMkLst>
        <pc:spChg chg="mod ord">
          <ac:chgData name="Steven Xu" userId="a410ccb4c288c65d" providerId="Windows Live" clId="Web-{4AC036CD-D0A9-428C-A273-52C7EB4E2BAC}" dt="2022-03-17T17:07:52.555" v="661"/>
          <ac:spMkLst>
            <pc:docMk/>
            <pc:sldMk cId="1385553969" sldId="302"/>
            <ac:spMk id="3" creationId="{AB0AB2AC-B7E6-6849-9AE9-697369407F8F}"/>
          </ac:spMkLst>
        </pc:spChg>
        <pc:spChg chg="mod ord">
          <ac:chgData name="Steven Xu" userId="a410ccb4c288c65d" providerId="Windows Live" clId="Web-{4AC036CD-D0A9-428C-A273-52C7EB4E2BAC}" dt="2022-03-17T17:07:52.555" v="661"/>
          <ac:spMkLst>
            <pc:docMk/>
            <pc:sldMk cId="1385553969" sldId="302"/>
            <ac:spMk id="6" creationId="{772D0411-8FF8-C540-84AE-DBA0703D368C}"/>
          </ac:spMkLst>
        </pc:spChg>
        <pc:spChg chg="mod">
          <ac:chgData name="Steven Xu" userId="a410ccb4c288c65d" providerId="Windows Live" clId="Web-{4AC036CD-D0A9-428C-A273-52C7EB4E2BAC}" dt="2022-03-17T16:00:39.344" v="315" actId="1076"/>
          <ac:spMkLst>
            <pc:docMk/>
            <pc:sldMk cId="1385553969" sldId="302"/>
            <ac:spMk id="7" creationId="{76650013-D93A-41A9-8195-DAF8569C7D80}"/>
          </ac:spMkLst>
        </pc:spChg>
        <pc:spChg chg="mod">
          <ac:chgData name="Steven Xu" userId="a410ccb4c288c65d" providerId="Windows Live" clId="Web-{4AC036CD-D0A9-428C-A273-52C7EB4E2BAC}" dt="2022-03-17T15:58:52.072" v="295" actId="1076"/>
          <ac:spMkLst>
            <pc:docMk/>
            <pc:sldMk cId="1385553969" sldId="302"/>
            <ac:spMk id="10" creationId="{5BB1ADDF-F697-4639-9ED6-E552AD6632F2}"/>
          </ac:spMkLst>
        </pc:spChg>
        <pc:spChg chg="mod">
          <ac:chgData name="Steven Xu" userId="a410ccb4c288c65d" providerId="Windows Live" clId="Web-{4AC036CD-D0A9-428C-A273-52C7EB4E2BAC}" dt="2022-03-17T15:58:10.742" v="290" actId="1076"/>
          <ac:spMkLst>
            <pc:docMk/>
            <pc:sldMk cId="1385553969" sldId="302"/>
            <ac:spMk id="13" creationId="{BA7B377E-BCC7-41B3-B9B1-518988B70887}"/>
          </ac:spMkLst>
        </pc:spChg>
        <pc:spChg chg="mod">
          <ac:chgData name="Steven Xu" userId="a410ccb4c288c65d" providerId="Windows Live" clId="Web-{4AC036CD-D0A9-428C-A273-52C7EB4E2BAC}" dt="2022-03-17T15:57:47.115" v="284" actId="20577"/>
          <ac:spMkLst>
            <pc:docMk/>
            <pc:sldMk cId="1385553969" sldId="302"/>
            <ac:spMk id="15" creationId="{E1F92B42-2463-4CEA-9071-EAD1A5A7FA77}"/>
          </ac:spMkLst>
        </pc:spChg>
        <pc:picChg chg="mod">
          <ac:chgData name="Steven Xu" userId="a410ccb4c288c65d" providerId="Windows Live" clId="Web-{4AC036CD-D0A9-428C-A273-52C7EB4E2BAC}" dt="2022-03-17T15:58:56.213" v="296" actId="1076"/>
          <ac:picMkLst>
            <pc:docMk/>
            <pc:sldMk cId="1385553969" sldId="302"/>
            <ac:picMk id="8" creationId="{A6761101-6B93-4EAF-BBAB-3B3E0A9466DE}"/>
          </ac:picMkLst>
        </pc:picChg>
        <pc:cxnChg chg="mod">
          <ac:chgData name="Steven Xu" userId="a410ccb4c288c65d" providerId="Windows Live" clId="Web-{4AC036CD-D0A9-428C-A273-52C7EB4E2BAC}" dt="2022-03-17T15:58:33.415" v="293" actId="14100"/>
          <ac:cxnSpMkLst>
            <pc:docMk/>
            <pc:sldMk cId="1385553969" sldId="302"/>
            <ac:cxnSpMk id="9" creationId="{1A0950A8-5477-4EFE-B5CE-725E9631653B}"/>
          </ac:cxnSpMkLst>
        </pc:cxnChg>
      </pc:sldChg>
      <pc:sldChg chg="modSp mod modClrScheme chgLayout">
        <pc:chgData name="Steven Xu" userId="a410ccb4c288c65d" providerId="Windows Live" clId="Web-{4AC036CD-D0A9-428C-A273-52C7EB4E2BAC}" dt="2022-03-17T17:07:52.555" v="661"/>
        <pc:sldMkLst>
          <pc:docMk/>
          <pc:sldMk cId="334532777" sldId="303"/>
        </pc:sldMkLst>
        <pc:spChg chg="mod ord">
          <ac:chgData name="Steven Xu" userId="a410ccb4c288c65d" providerId="Windows Live" clId="Web-{4AC036CD-D0A9-428C-A273-52C7EB4E2BAC}" dt="2022-03-17T17:07:52.555" v="661"/>
          <ac:spMkLst>
            <pc:docMk/>
            <pc:sldMk cId="334532777" sldId="303"/>
            <ac:spMk id="4" creationId="{9ADB26FF-76AA-124F-92D8-C93C45D216A8}"/>
          </ac:spMkLst>
        </pc:spChg>
        <pc:spChg chg="mod ord">
          <ac:chgData name="Steven Xu" userId="a410ccb4c288c65d" providerId="Windows Live" clId="Web-{4AC036CD-D0A9-428C-A273-52C7EB4E2BAC}" dt="2022-03-17T17:07:52.555" v="661"/>
          <ac:spMkLst>
            <pc:docMk/>
            <pc:sldMk cId="334532777" sldId="303"/>
            <ac:spMk id="5" creationId="{1B07C49E-AFFC-EC46-8930-E4D428F5F943}"/>
          </ac:spMkLst>
        </pc:spChg>
      </pc:sldChg>
      <pc:sldChg chg="modSp mod modClrScheme chgLayout">
        <pc:chgData name="Steven Xu" userId="a410ccb4c288c65d" providerId="Windows Live" clId="Web-{4AC036CD-D0A9-428C-A273-52C7EB4E2BAC}" dt="2022-03-17T17:07:52.555" v="661"/>
        <pc:sldMkLst>
          <pc:docMk/>
          <pc:sldMk cId="3869789237" sldId="304"/>
        </pc:sldMkLst>
        <pc:spChg chg="mod ord">
          <ac:chgData name="Steven Xu" userId="a410ccb4c288c65d" providerId="Windows Live" clId="Web-{4AC036CD-D0A9-428C-A273-52C7EB4E2BAC}" dt="2022-03-17T17:07:52.555" v="661"/>
          <ac:spMkLst>
            <pc:docMk/>
            <pc:sldMk cId="3869789237" sldId="304"/>
            <ac:spMk id="3" creationId="{373827F3-F386-AA4E-80ED-D86DEF8C158D}"/>
          </ac:spMkLst>
        </pc:spChg>
        <pc:spChg chg="mod ord">
          <ac:chgData name="Steven Xu" userId="a410ccb4c288c65d" providerId="Windows Live" clId="Web-{4AC036CD-D0A9-428C-A273-52C7EB4E2BAC}" dt="2022-03-17T17:07:52.555" v="661"/>
          <ac:spMkLst>
            <pc:docMk/>
            <pc:sldMk cId="3869789237" sldId="304"/>
            <ac:spMk id="5" creationId="{31BF7889-073A-E045-A3F2-45D63BD0FDC0}"/>
          </ac:spMkLst>
        </pc:spChg>
      </pc:sldChg>
      <pc:sldChg chg="modSp mod modClrScheme chgLayout">
        <pc:chgData name="Steven Xu" userId="a410ccb4c288c65d" providerId="Windows Live" clId="Web-{4AC036CD-D0A9-428C-A273-52C7EB4E2BAC}" dt="2022-03-17T17:07:52.555" v="661"/>
        <pc:sldMkLst>
          <pc:docMk/>
          <pc:sldMk cId="80090182" sldId="305"/>
        </pc:sldMkLst>
        <pc:spChg chg="mod ord">
          <ac:chgData name="Steven Xu" userId="a410ccb4c288c65d" providerId="Windows Live" clId="Web-{4AC036CD-D0A9-428C-A273-52C7EB4E2BAC}" dt="2022-03-17T17:07:52.555" v="661"/>
          <ac:spMkLst>
            <pc:docMk/>
            <pc:sldMk cId="80090182" sldId="305"/>
            <ac:spMk id="3" creationId="{373827F3-F386-AA4E-80ED-D86DEF8C158D}"/>
          </ac:spMkLst>
        </pc:spChg>
        <pc:spChg chg="mod ord">
          <ac:chgData name="Steven Xu" userId="a410ccb4c288c65d" providerId="Windows Live" clId="Web-{4AC036CD-D0A9-428C-A273-52C7EB4E2BAC}" dt="2022-03-17T17:07:52.555" v="661"/>
          <ac:spMkLst>
            <pc:docMk/>
            <pc:sldMk cId="80090182" sldId="305"/>
            <ac:spMk id="5" creationId="{31BF7889-073A-E045-A3F2-45D63BD0FDC0}"/>
          </ac:spMkLst>
        </pc:spChg>
      </pc:sldChg>
      <pc:sldChg chg="modSp mod modClrScheme chgLayout">
        <pc:chgData name="Steven Xu" userId="a410ccb4c288c65d" providerId="Windows Live" clId="Web-{4AC036CD-D0A9-428C-A273-52C7EB4E2BAC}" dt="2022-03-17T17:07:52.555" v="661"/>
        <pc:sldMkLst>
          <pc:docMk/>
          <pc:sldMk cId="3145340593" sldId="306"/>
        </pc:sldMkLst>
        <pc:spChg chg="mod ord">
          <ac:chgData name="Steven Xu" userId="a410ccb4c288c65d" providerId="Windows Live" clId="Web-{4AC036CD-D0A9-428C-A273-52C7EB4E2BAC}" dt="2022-03-17T17:07:52.555" v="661"/>
          <ac:spMkLst>
            <pc:docMk/>
            <pc:sldMk cId="3145340593" sldId="306"/>
            <ac:spMk id="3" creationId="{373827F3-F386-AA4E-80ED-D86DEF8C158D}"/>
          </ac:spMkLst>
        </pc:spChg>
        <pc:spChg chg="mod ord">
          <ac:chgData name="Steven Xu" userId="a410ccb4c288c65d" providerId="Windows Live" clId="Web-{4AC036CD-D0A9-428C-A273-52C7EB4E2BAC}" dt="2022-03-17T17:07:52.555" v="661"/>
          <ac:spMkLst>
            <pc:docMk/>
            <pc:sldMk cId="3145340593" sldId="306"/>
            <ac:spMk id="5" creationId="{31BF7889-073A-E045-A3F2-45D63BD0FDC0}"/>
          </ac:spMkLst>
        </pc:spChg>
      </pc:sldChg>
      <pc:sldChg chg="modSp mod modClrScheme chgLayout">
        <pc:chgData name="Steven Xu" userId="a410ccb4c288c65d" providerId="Windows Live" clId="Web-{4AC036CD-D0A9-428C-A273-52C7EB4E2BAC}" dt="2022-03-17T17:07:52.555" v="661"/>
        <pc:sldMkLst>
          <pc:docMk/>
          <pc:sldMk cId="1106727586" sldId="307"/>
        </pc:sldMkLst>
        <pc:spChg chg="mod ord">
          <ac:chgData name="Steven Xu" userId="a410ccb4c288c65d" providerId="Windows Live" clId="Web-{4AC036CD-D0A9-428C-A273-52C7EB4E2BAC}" dt="2022-03-17T17:07:52.555" v="661"/>
          <ac:spMkLst>
            <pc:docMk/>
            <pc:sldMk cId="1106727586" sldId="307"/>
            <ac:spMk id="3" creationId="{373827F3-F386-AA4E-80ED-D86DEF8C158D}"/>
          </ac:spMkLst>
        </pc:spChg>
        <pc:spChg chg="mod ord">
          <ac:chgData name="Steven Xu" userId="a410ccb4c288c65d" providerId="Windows Live" clId="Web-{4AC036CD-D0A9-428C-A273-52C7EB4E2BAC}" dt="2022-03-17T17:07:52.555" v="661"/>
          <ac:spMkLst>
            <pc:docMk/>
            <pc:sldMk cId="1106727586" sldId="307"/>
            <ac:spMk id="5" creationId="{31BF7889-073A-E045-A3F2-45D63BD0FDC0}"/>
          </ac:spMkLst>
        </pc:spChg>
      </pc:sldChg>
      <pc:sldChg chg="modSp mod modClrScheme chgLayout">
        <pc:chgData name="Steven Xu" userId="a410ccb4c288c65d" providerId="Windows Live" clId="Web-{4AC036CD-D0A9-428C-A273-52C7EB4E2BAC}" dt="2022-03-17T17:07:52.555" v="661"/>
        <pc:sldMkLst>
          <pc:docMk/>
          <pc:sldMk cId="706594483" sldId="308"/>
        </pc:sldMkLst>
        <pc:spChg chg="mod ord">
          <ac:chgData name="Steven Xu" userId="a410ccb4c288c65d" providerId="Windows Live" clId="Web-{4AC036CD-D0A9-428C-A273-52C7EB4E2BAC}" dt="2022-03-17T17:07:52.555" v="661"/>
          <ac:spMkLst>
            <pc:docMk/>
            <pc:sldMk cId="706594483" sldId="308"/>
            <ac:spMk id="3" creationId="{373827F3-F386-AA4E-80ED-D86DEF8C158D}"/>
          </ac:spMkLst>
        </pc:spChg>
        <pc:spChg chg="mod ord">
          <ac:chgData name="Steven Xu" userId="a410ccb4c288c65d" providerId="Windows Live" clId="Web-{4AC036CD-D0A9-428C-A273-52C7EB4E2BAC}" dt="2022-03-17T17:07:52.555" v="661"/>
          <ac:spMkLst>
            <pc:docMk/>
            <pc:sldMk cId="706594483" sldId="308"/>
            <ac:spMk id="5" creationId="{31BF7889-073A-E045-A3F2-45D63BD0FDC0}"/>
          </ac:spMkLst>
        </pc:spChg>
        <pc:picChg chg="mod">
          <ac:chgData name="Steven Xu" userId="a410ccb4c288c65d" providerId="Windows Live" clId="Web-{4AC036CD-D0A9-428C-A273-52C7EB4E2BAC}" dt="2022-03-17T16:02:11.271" v="324" actId="1076"/>
          <ac:picMkLst>
            <pc:docMk/>
            <pc:sldMk cId="706594483" sldId="308"/>
            <ac:picMk id="2" creationId="{C9763A98-68E5-433B-996F-D7257AB1D30F}"/>
          </ac:picMkLst>
        </pc:picChg>
      </pc:sldChg>
      <pc:sldChg chg="addSp delSp modSp mod modClrScheme chgLayout">
        <pc:chgData name="Steven Xu" userId="a410ccb4c288c65d" providerId="Windows Live" clId="Web-{4AC036CD-D0A9-428C-A273-52C7EB4E2BAC}" dt="2022-03-17T17:07:52.555" v="661"/>
        <pc:sldMkLst>
          <pc:docMk/>
          <pc:sldMk cId="1794738657" sldId="309"/>
        </pc:sldMkLst>
        <pc:spChg chg="mod ord">
          <ac:chgData name="Steven Xu" userId="a410ccb4c288c65d" providerId="Windows Live" clId="Web-{4AC036CD-D0A9-428C-A273-52C7EB4E2BAC}" dt="2022-03-17T17:07:52.555" v="661"/>
          <ac:spMkLst>
            <pc:docMk/>
            <pc:sldMk cId="1794738657" sldId="309"/>
            <ac:spMk id="4" creationId="{D528596A-0847-664A-9D47-5096383E5E09}"/>
          </ac:spMkLst>
        </pc:spChg>
        <pc:spChg chg="add del mod ord">
          <ac:chgData name="Steven Xu" userId="a410ccb4c288c65d" providerId="Windows Live" clId="Web-{4AC036CD-D0A9-428C-A273-52C7EB4E2BAC}" dt="2022-03-17T17:07:52.555" v="661"/>
          <ac:spMkLst>
            <pc:docMk/>
            <pc:sldMk cId="1794738657" sldId="309"/>
            <ac:spMk id="5" creationId="{1B07C49E-AFFC-EC46-8930-E4D428F5F943}"/>
          </ac:spMkLst>
        </pc:spChg>
        <pc:picChg chg="add mod">
          <ac:chgData name="Steven Xu" userId="a410ccb4c288c65d" providerId="Windows Live" clId="Web-{4AC036CD-D0A9-428C-A273-52C7EB4E2BAC}" dt="2022-03-16T15:16:55.824" v="5" actId="1076"/>
          <ac:picMkLst>
            <pc:docMk/>
            <pc:sldMk cId="1794738657" sldId="309"/>
            <ac:picMk id="2" creationId="{FD6A4C7B-1980-4F6A-B5F1-58A94BF4B605}"/>
          </ac:picMkLst>
        </pc:picChg>
        <pc:picChg chg="add mod">
          <ac:chgData name="Steven Xu" userId="a410ccb4c288c65d" providerId="Windows Live" clId="Web-{4AC036CD-D0A9-428C-A273-52C7EB4E2BAC}" dt="2022-03-16T15:17:20.310" v="12" actId="1076"/>
          <ac:picMkLst>
            <pc:docMk/>
            <pc:sldMk cId="1794738657" sldId="309"/>
            <ac:picMk id="6" creationId="{7CA172F4-6B23-4DA4-8541-CFC7038B68E6}"/>
          </ac:picMkLst>
        </pc:picChg>
      </pc:sldChg>
      <pc:sldChg chg="addSp modSp mod modClrScheme chgLayout">
        <pc:chgData name="Steven Xu" userId="a410ccb4c288c65d" providerId="Windows Live" clId="Web-{4AC036CD-D0A9-428C-A273-52C7EB4E2BAC}" dt="2022-03-17T17:07:52.555" v="661"/>
        <pc:sldMkLst>
          <pc:docMk/>
          <pc:sldMk cId="4010014743" sldId="310"/>
        </pc:sldMkLst>
        <pc:spChg chg="mod ord">
          <ac:chgData name="Steven Xu" userId="a410ccb4c288c65d" providerId="Windows Live" clId="Web-{4AC036CD-D0A9-428C-A273-52C7EB4E2BAC}" dt="2022-03-17T17:07:52.555" v="661"/>
          <ac:spMkLst>
            <pc:docMk/>
            <pc:sldMk cId="4010014743" sldId="310"/>
            <ac:spMk id="4" creationId="{D528596A-0847-664A-9D47-5096383E5E09}"/>
          </ac:spMkLst>
        </pc:spChg>
        <pc:spChg chg="mod ord">
          <ac:chgData name="Steven Xu" userId="a410ccb4c288c65d" providerId="Windows Live" clId="Web-{4AC036CD-D0A9-428C-A273-52C7EB4E2BAC}" dt="2022-03-17T17:07:52.555" v="661"/>
          <ac:spMkLst>
            <pc:docMk/>
            <pc:sldMk cId="4010014743" sldId="310"/>
            <ac:spMk id="5" creationId="{1B07C49E-AFFC-EC46-8930-E4D428F5F943}"/>
          </ac:spMkLst>
        </pc:spChg>
        <pc:picChg chg="add mod">
          <ac:chgData name="Steven Xu" userId="a410ccb4c288c65d" providerId="Windows Live" clId="Web-{4AC036CD-D0A9-428C-A273-52C7EB4E2BAC}" dt="2022-03-16T18:41:26.182" v="121" actId="1076"/>
          <ac:picMkLst>
            <pc:docMk/>
            <pc:sldMk cId="4010014743" sldId="310"/>
            <ac:picMk id="2" creationId="{C7E95968-A9A6-4FA1-9823-846029E936A3}"/>
          </ac:picMkLst>
        </pc:picChg>
        <pc:picChg chg="add mod">
          <ac:chgData name="Steven Xu" userId="a410ccb4c288c65d" providerId="Windows Live" clId="Web-{4AC036CD-D0A9-428C-A273-52C7EB4E2BAC}" dt="2022-03-16T18:41:45.042" v="124" actId="1076"/>
          <ac:picMkLst>
            <pc:docMk/>
            <pc:sldMk cId="4010014743" sldId="310"/>
            <ac:picMk id="6" creationId="{F0324104-7190-44FF-A85B-19715D64B5AB}"/>
          </ac:picMkLst>
        </pc:picChg>
      </pc:sldChg>
      <pc:sldChg chg="addSp modSp mod modClrScheme chgLayout">
        <pc:chgData name="Steven Xu" userId="a410ccb4c288c65d" providerId="Windows Live" clId="Web-{4AC036CD-D0A9-428C-A273-52C7EB4E2BAC}" dt="2022-03-17T17:07:52.555" v="661"/>
        <pc:sldMkLst>
          <pc:docMk/>
          <pc:sldMk cId="2735560525" sldId="311"/>
        </pc:sldMkLst>
        <pc:spChg chg="mod ord">
          <ac:chgData name="Steven Xu" userId="a410ccb4c288c65d" providerId="Windows Live" clId="Web-{4AC036CD-D0A9-428C-A273-52C7EB4E2BAC}" dt="2022-03-17T17:07:52.555" v="661"/>
          <ac:spMkLst>
            <pc:docMk/>
            <pc:sldMk cId="2735560525" sldId="311"/>
            <ac:spMk id="4" creationId="{D528596A-0847-664A-9D47-5096383E5E09}"/>
          </ac:spMkLst>
        </pc:spChg>
        <pc:spChg chg="mod ord">
          <ac:chgData name="Steven Xu" userId="a410ccb4c288c65d" providerId="Windows Live" clId="Web-{4AC036CD-D0A9-428C-A273-52C7EB4E2BAC}" dt="2022-03-17T17:07:52.555" v="661"/>
          <ac:spMkLst>
            <pc:docMk/>
            <pc:sldMk cId="2735560525" sldId="311"/>
            <ac:spMk id="5" creationId="{1B07C49E-AFFC-EC46-8930-E4D428F5F943}"/>
          </ac:spMkLst>
        </pc:spChg>
        <pc:picChg chg="add mod">
          <ac:chgData name="Steven Xu" userId="a410ccb4c288c65d" providerId="Windows Live" clId="Web-{4AC036CD-D0A9-428C-A273-52C7EB4E2BAC}" dt="2022-03-17T14:03:29.589" v="194" actId="1076"/>
          <ac:picMkLst>
            <pc:docMk/>
            <pc:sldMk cId="2735560525" sldId="311"/>
            <ac:picMk id="2" creationId="{1A65822E-D59C-405D-B685-E0BBBE8ABC4A}"/>
          </ac:picMkLst>
        </pc:picChg>
        <pc:picChg chg="add mod">
          <ac:chgData name="Steven Xu" userId="a410ccb4c288c65d" providerId="Windows Live" clId="Web-{4AC036CD-D0A9-428C-A273-52C7EB4E2BAC}" dt="2022-03-17T14:03:42.839" v="196" actId="14100"/>
          <ac:picMkLst>
            <pc:docMk/>
            <pc:sldMk cId="2735560525" sldId="311"/>
            <ac:picMk id="6" creationId="{8539A9DF-46E6-40B5-98FD-CD324819E473}"/>
          </ac:picMkLst>
        </pc:picChg>
      </pc:sldChg>
      <pc:sldChg chg="addSp modSp mod modClrScheme chgLayout">
        <pc:chgData name="Steven Xu" userId="a410ccb4c288c65d" providerId="Windows Live" clId="Web-{4AC036CD-D0A9-428C-A273-52C7EB4E2BAC}" dt="2022-03-17T17:07:52.555" v="661"/>
        <pc:sldMkLst>
          <pc:docMk/>
          <pc:sldMk cId="1434679925" sldId="312"/>
        </pc:sldMkLst>
        <pc:spChg chg="mod ord">
          <ac:chgData name="Steven Xu" userId="a410ccb4c288c65d" providerId="Windows Live" clId="Web-{4AC036CD-D0A9-428C-A273-52C7EB4E2BAC}" dt="2022-03-17T17:07:52.555" v="661"/>
          <ac:spMkLst>
            <pc:docMk/>
            <pc:sldMk cId="1434679925" sldId="312"/>
            <ac:spMk id="4" creationId="{D528596A-0847-664A-9D47-5096383E5E09}"/>
          </ac:spMkLst>
        </pc:spChg>
        <pc:spChg chg="mod ord">
          <ac:chgData name="Steven Xu" userId="a410ccb4c288c65d" providerId="Windows Live" clId="Web-{4AC036CD-D0A9-428C-A273-52C7EB4E2BAC}" dt="2022-03-17T17:07:52.555" v="661"/>
          <ac:spMkLst>
            <pc:docMk/>
            <pc:sldMk cId="1434679925" sldId="312"/>
            <ac:spMk id="5" creationId="{1B07C49E-AFFC-EC46-8930-E4D428F5F943}"/>
          </ac:spMkLst>
        </pc:spChg>
        <pc:picChg chg="add mod">
          <ac:chgData name="Steven Xu" userId="a410ccb4c288c65d" providerId="Windows Live" clId="Web-{4AC036CD-D0A9-428C-A273-52C7EB4E2BAC}" dt="2022-03-17T16:04:40.358" v="331" actId="1076"/>
          <ac:picMkLst>
            <pc:docMk/>
            <pc:sldMk cId="1434679925" sldId="312"/>
            <ac:picMk id="2" creationId="{E1F07FCB-90B5-4E75-A7AF-28FC11F6881D}"/>
          </ac:picMkLst>
        </pc:picChg>
        <pc:picChg chg="add mod">
          <ac:chgData name="Steven Xu" userId="a410ccb4c288c65d" providerId="Windows Live" clId="Web-{4AC036CD-D0A9-428C-A273-52C7EB4E2BAC}" dt="2022-03-17T16:04:51.031" v="334" actId="1076"/>
          <ac:picMkLst>
            <pc:docMk/>
            <pc:sldMk cId="1434679925" sldId="312"/>
            <ac:picMk id="6" creationId="{83AE5652-10E0-4AB5-856C-6F3ADDE6BF15}"/>
          </ac:picMkLst>
        </pc:picChg>
      </pc:sldChg>
      <pc:sldChg chg="addSp modSp mod modClrScheme chgLayout">
        <pc:chgData name="Steven Xu" userId="a410ccb4c288c65d" providerId="Windows Live" clId="Web-{4AC036CD-D0A9-428C-A273-52C7EB4E2BAC}" dt="2022-03-17T17:09:25.292" v="747" actId="20577"/>
        <pc:sldMkLst>
          <pc:docMk/>
          <pc:sldMk cId="1756972646" sldId="313"/>
        </pc:sldMkLst>
        <pc:spChg chg="mod ord">
          <ac:chgData name="Steven Xu" userId="a410ccb4c288c65d" providerId="Windows Live" clId="Web-{4AC036CD-D0A9-428C-A273-52C7EB4E2BAC}" dt="2022-03-17T17:07:52.555" v="661"/>
          <ac:spMkLst>
            <pc:docMk/>
            <pc:sldMk cId="1756972646" sldId="313"/>
            <ac:spMk id="4" creationId="{D528596A-0847-664A-9D47-5096383E5E09}"/>
          </ac:spMkLst>
        </pc:spChg>
        <pc:spChg chg="mod ord">
          <ac:chgData name="Steven Xu" userId="a410ccb4c288c65d" providerId="Windows Live" clId="Web-{4AC036CD-D0A9-428C-A273-52C7EB4E2BAC}" dt="2022-03-17T17:09:25.292" v="747" actId="20577"/>
          <ac:spMkLst>
            <pc:docMk/>
            <pc:sldMk cId="1756972646" sldId="313"/>
            <ac:spMk id="5" creationId="{1B07C49E-AFFC-EC46-8930-E4D428F5F943}"/>
          </ac:spMkLst>
        </pc:spChg>
        <pc:picChg chg="add mod">
          <ac:chgData name="Steven Xu" userId="a410ccb4c288c65d" providerId="Windows Live" clId="Web-{4AC036CD-D0A9-428C-A273-52C7EB4E2BAC}" dt="2022-03-17T17:05:30.863" v="659" actId="1076"/>
          <ac:picMkLst>
            <pc:docMk/>
            <pc:sldMk cId="1756972646" sldId="313"/>
            <ac:picMk id="2" creationId="{DBBDEA35-1351-47BB-84FC-A18CC2345D97}"/>
          </ac:picMkLst>
        </pc:picChg>
        <pc:picChg chg="add mod">
          <ac:chgData name="Steven Xu" userId="a410ccb4c288c65d" providerId="Windows Live" clId="Web-{4AC036CD-D0A9-428C-A273-52C7EB4E2BAC}" dt="2022-03-17T17:08:25.275" v="664" actId="1076"/>
          <ac:picMkLst>
            <pc:docMk/>
            <pc:sldMk cId="1756972646" sldId="313"/>
            <ac:picMk id="6" creationId="{93DF384C-5908-465C-910E-03098A2C5A06}"/>
          </ac:picMkLst>
        </pc:picChg>
      </pc:sldChg>
      <pc:sldChg chg="addSp modSp mod modClrScheme chgLayout">
        <pc:chgData name="Steven Xu" userId="a410ccb4c288c65d" providerId="Windows Live" clId="Web-{4AC036CD-D0A9-428C-A273-52C7EB4E2BAC}" dt="2022-03-17T17:07:52.555" v="661"/>
        <pc:sldMkLst>
          <pc:docMk/>
          <pc:sldMk cId="639399535" sldId="314"/>
        </pc:sldMkLst>
        <pc:spChg chg="mod ord">
          <ac:chgData name="Steven Xu" userId="a410ccb4c288c65d" providerId="Windows Live" clId="Web-{4AC036CD-D0A9-428C-A273-52C7EB4E2BAC}" dt="2022-03-17T17:07:52.555" v="661"/>
          <ac:spMkLst>
            <pc:docMk/>
            <pc:sldMk cId="639399535" sldId="314"/>
            <ac:spMk id="4" creationId="{D528596A-0847-664A-9D47-5096383E5E09}"/>
          </ac:spMkLst>
        </pc:spChg>
        <pc:spChg chg="mod ord">
          <ac:chgData name="Steven Xu" userId="a410ccb4c288c65d" providerId="Windows Live" clId="Web-{4AC036CD-D0A9-428C-A273-52C7EB4E2BAC}" dt="2022-03-17T17:07:52.555" v="661"/>
          <ac:spMkLst>
            <pc:docMk/>
            <pc:sldMk cId="639399535" sldId="314"/>
            <ac:spMk id="5" creationId="{1B07C49E-AFFC-EC46-8930-E4D428F5F943}"/>
          </ac:spMkLst>
        </pc:spChg>
        <pc:picChg chg="add mod">
          <ac:chgData name="Steven Xu" userId="a410ccb4c288c65d" providerId="Windows Live" clId="Web-{4AC036CD-D0A9-428C-A273-52C7EB4E2BAC}" dt="2022-03-17T16:17:41.826" v="478" actId="1076"/>
          <ac:picMkLst>
            <pc:docMk/>
            <pc:sldMk cId="639399535" sldId="314"/>
            <ac:picMk id="2" creationId="{9D49265D-9675-40CB-9CFF-705CCF57A3A1}"/>
          </ac:picMkLst>
        </pc:picChg>
        <pc:picChg chg="add mod">
          <ac:chgData name="Steven Xu" userId="a410ccb4c288c65d" providerId="Windows Live" clId="Web-{4AC036CD-D0A9-428C-A273-52C7EB4E2BAC}" dt="2022-03-17T16:17:54.608" v="481" actId="1076"/>
          <ac:picMkLst>
            <pc:docMk/>
            <pc:sldMk cId="639399535" sldId="314"/>
            <ac:picMk id="3" creationId="{6ADA72F4-F0E2-4327-A316-9863216D6E12}"/>
          </ac:picMkLst>
        </pc:picChg>
      </pc:sldChg>
      <pc:sldChg chg="addSp modSp mod modClrScheme chgLayout">
        <pc:chgData name="Steven Xu" userId="a410ccb4c288c65d" providerId="Windows Live" clId="Web-{4AC036CD-D0A9-428C-A273-52C7EB4E2BAC}" dt="2022-03-17T19:21:29.575" v="786" actId="1076"/>
        <pc:sldMkLst>
          <pc:docMk/>
          <pc:sldMk cId="3566646398" sldId="315"/>
        </pc:sldMkLst>
        <pc:spChg chg="mod ord">
          <ac:chgData name="Steven Xu" userId="a410ccb4c288c65d" providerId="Windows Live" clId="Web-{4AC036CD-D0A9-428C-A273-52C7EB4E2BAC}" dt="2022-03-17T17:07:52.555" v="661"/>
          <ac:spMkLst>
            <pc:docMk/>
            <pc:sldMk cId="3566646398" sldId="315"/>
            <ac:spMk id="4" creationId="{D528596A-0847-664A-9D47-5096383E5E09}"/>
          </ac:spMkLst>
        </pc:spChg>
        <pc:spChg chg="mod ord">
          <ac:chgData name="Steven Xu" userId="a410ccb4c288c65d" providerId="Windows Live" clId="Web-{4AC036CD-D0A9-428C-A273-52C7EB4E2BAC}" dt="2022-03-17T19:20:56.057" v="781" actId="20577"/>
          <ac:spMkLst>
            <pc:docMk/>
            <pc:sldMk cId="3566646398" sldId="315"/>
            <ac:spMk id="5" creationId="{1B07C49E-AFFC-EC46-8930-E4D428F5F943}"/>
          </ac:spMkLst>
        </pc:spChg>
        <pc:picChg chg="add mod">
          <ac:chgData name="Steven Xu" userId="a410ccb4c288c65d" providerId="Windows Live" clId="Web-{4AC036CD-D0A9-428C-A273-52C7EB4E2BAC}" dt="2022-03-17T19:21:29.575" v="786" actId="1076"/>
          <ac:picMkLst>
            <pc:docMk/>
            <pc:sldMk cId="3566646398" sldId="315"/>
            <ac:picMk id="2" creationId="{72944205-2330-4F3E-8207-76D1DE960604}"/>
          </ac:picMkLst>
        </pc:picChg>
        <pc:picChg chg="add mod">
          <ac:chgData name="Steven Xu" userId="a410ccb4c288c65d" providerId="Windows Live" clId="Web-{4AC036CD-D0A9-428C-A273-52C7EB4E2BAC}" dt="2022-03-17T19:20:48.213" v="760" actId="1076"/>
          <ac:picMkLst>
            <pc:docMk/>
            <pc:sldMk cId="3566646398" sldId="315"/>
            <ac:picMk id="6" creationId="{A7A2CC28-31E1-42EF-B34F-7014E59B653F}"/>
          </ac:picMkLst>
        </pc:picChg>
      </pc:sldChg>
      <pc:sldChg chg="modSp mod modClrScheme chgLayout">
        <pc:chgData name="Steven Xu" userId="a410ccb4c288c65d" providerId="Windows Live" clId="Web-{4AC036CD-D0A9-428C-A273-52C7EB4E2BAC}" dt="2022-03-17T17:07:52.555" v="661"/>
        <pc:sldMkLst>
          <pc:docMk/>
          <pc:sldMk cId="1398439132" sldId="316"/>
        </pc:sldMkLst>
        <pc:spChg chg="mod ord">
          <ac:chgData name="Steven Xu" userId="a410ccb4c288c65d" providerId="Windows Live" clId="Web-{4AC036CD-D0A9-428C-A273-52C7EB4E2BAC}" dt="2022-03-17T17:07:52.555" v="661"/>
          <ac:spMkLst>
            <pc:docMk/>
            <pc:sldMk cId="1398439132" sldId="316"/>
            <ac:spMk id="4" creationId="{D528596A-0847-664A-9D47-5096383E5E09}"/>
          </ac:spMkLst>
        </pc:spChg>
        <pc:spChg chg="mod ord">
          <ac:chgData name="Steven Xu" userId="a410ccb4c288c65d" providerId="Windows Live" clId="Web-{4AC036CD-D0A9-428C-A273-52C7EB4E2BAC}" dt="2022-03-17T17:07:52.555" v="661"/>
          <ac:spMkLst>
            <pc:docMk/>
            <pc:sldMk cId="1398439132" sldId="316"/>
            <ac:spMk id="5" creationId="{1B07C49E-AFFC-EC46-8930-E4D428F5F943}"/>
          </ac:spMkLst>
        </pc:spChg>
      </pc:sldChg>
      <pc:sldChg chg="modSp mod modClrScheme chgLayout">
        <pc:chgData name="Steven Xu" userId="a410ccb4c288c65d" providerId="Windows Live" clId="Web-{4AC036CD-D0A9-428C-A273-52C7EB4E2BAC}" dt="2022-03-17T17:07:52.555" v="661"/>
        <pc:sldMkLst>
          <pc:docMk/>
          <pc:sldMk cId="3975168428" sldId="317"/>
        </pc:sldMkLst>
        <pc:spChg chg="mod ord">
          <ac:chgData name="Steven Xu" userId="a410ccb4c288c65d" providerId="Windows Live" clId="Web-{4AC036CD-D0A9-428C-A273-52C7EB4E2BAC}" dt="2022-03-17T17:07:52.555" v="661"/>
          <ac:spMkLst>
            <pc:docMk/>
            <pc:sldMk cId="3975168428" sldId="317"/>
            <ac:spMk id="4" creationId="{D528596A-0847-664A-9D47-5096383E5E09}"/>
          </ac:spMkLst>
        </pc:spChg>
        <pc:spChg chg="mod ord">
          <ac:chgData name="Steven Xu" userId="a410ccb4c288c65d" providerId="Windows Live" clId="Web-{4AC036CD-D0A9-428C-A273-52C7EB4E2BAC}" dt="2022-03-17T17:07:52.555" v="661"/>
          <ac:spMkLst>
            <pc:docMk/>
            <pc:sldMk cId="3975168428" sldId="317"/>
            <ac:spMk id="5" creationId="{1B07C49E-AFFC-EC46-8930-E4D428F5F943}"/>
          </ac:spMkLst>
        </pc:spChg>
      </pc:sldChg>
      <pc:sldChg chg="modSp mod modClrScheme chgLayout">
        <pc:chgData name="Steven Xu" userId="a410ccb4c288c65d" providerId="Windows Live" clId="Web-{4AC036CD-D0A9-428C-A273-52C7EB4E2BAC}" dt="2022-03-17T17:07:52.555" v="661"/>
        <pc:sldMkLst>
          <pc:docMk/>
          <pc:sldMk cId="239597884" sldId="318"/>
        </pc:sldMkLst>
        <pc:spChg chg="mod ord">
          <ac:chgData name="Steven Xu" userId="a410ccb4c288c65d" providerId="Windows Live" clId="Web-{4AC036CD-D0A9-428C-A273-52C7EB4E2BAC}" dt="2022-03-17T17:07:52.555" v="661"/>
          <ac:spMkLst>
            <pc:docMk/>
            <pc:sldMk cId="239597884" sldId="318"/>
            <ac:spMk id="3" creationId="{8C82F32A-22A5-0046-9FAC-5295E4FA5A12}"/>
          </ac:spMkLst>
        </pc:spChg>
        <pc:spChg chg="mod ord">
          <ac:chgData name="Steven Xu" userId="a410ccb4c288c65d" providerId="Windows Live" clId="Web-{4AC036CD-D0A9-428C-A273-52C7EB4E2BAC}" dt="2022-03-17T17:07:52.555" v="661"/>
          <ac:spMkLst>
            <pc:docMk/>
            <pc:sldMk cId="239597884" sldId="318"/>
            <ac:spMk id="5" creationId="{85D9F803-CDBC-C74C-AF1B-2B5937D1C241}"/>
          </ac:spMkLst>
        </pc:spChg>
      </pc:sldChg>
      <pc:sldChg chg="modSp mod modClrScheme chgLayout">
        <pc:chgData name="Steven Xu" userId="a410ccb4c288c65d" providerId="Windows Live" clId="Web-{4AC036CD-D0A9-428C-A273-52C7EB4E2BAC}" dt="2022-03-17T17:07:52.555" v="661"/>
        <pc:sldMkLst>
          <pc:docMk/>
          <pc:sldMk cId="232499080" sldId="319"/>
        </pc:sldMkLst>
        <pc:spChg chg="mod ord">
          <ac:chgData name="Steven Xu" userId="a410ccb4c288c65d" providerId="Windows Live" clId="Web-{4AC036CD-D0A9-428C-A273-52C7EB4E2BAC}" dt="2022-03-17T17:07:52.555" v="661"/>
          <ac:spMkLst>
            <pc:docMk/>
            <pc:sldMk cId="232499080" sldId="319"/>
            <ac:spMk id="3" creationId="{8C82F32A-22A5-0046-9FAC-5295E4FA5A12}"/>
          </ac:spMkLst>
        </pc:spChg>
        <pc:spChg chg="mod ord">
          <ac:chgData name="Steven Xu" userId="a410ccb4c288c65d" providerId="Windows Live" clId="Web-{4AC036CD-D0A9-428C-A273-52C7EB4E2BAC}" dt="2022-03-17T17:07:52.555" v="661"/>
          <ac:spMkLst>
            <pc:docMk/>
            <pc:sldMk cId="232499080" sldId="319"/>
            <ac:spMk id="5" creationId="{85D9F803-CDBC-C74C-AF1B-2B5937D1C241}"/>
          </ac:spMkLst>
        </pc:spChg>
      </pc:sldChg>
      <pc:sldChg chg="modSp mod modClrScheme chgLayout">
        <pc:chgData name="Steven Xu" userId="a410ccb4c288c65d" providerId="Windows Live" clId="Web-{4AC036CD-D0A9-428C-A273-52C7EB4E2BAC}" dt="2022-03-17T17:07:52.555" v="661"/>
        <pc:sldMkLst>
          <pc:docMk/>
          <pc:sldMk cId="3645034231" sldId="320"/>
        </pc:sldMkLst>
        <pc:spChg chg="mod ord">
          <ac:chgData name="Steven Xu" userId="a410ccb4c288c65d" providerId="Windows Live" clId="Web-{4AC036CD-D0A9-428C-A273-52C7EB4E2BAC}" dt="2022-03-17T17:07:52.555" v="661"/>
          <ac:spMkLst>
            <pc:docMk/>
            <pc:sldMk cId="3645034231" sldId="320"/>
            <ac:spMk id="4" creationId="{336C985E-BCEF-DD49-BB47-C4649A79F0D8}"/>
          </ac:spMkLst>
        </pc:spChg>
        <pc:spChg chg="mod ord">
          <ac:chgData name="Steven Xu" userId="a410ccb4c288c65d" providerId="Windows Live" clId="Web-{4AC036CD-D0A9-428C-A273-52C7EB4E2BAC}" dt="2022-03-17T17:07:52.555" v="661"/>
          <ac:spMkLst>
            <pc:docMk/>
            <pc:sldMk cId="3645034231" sldId="320"/>
            <ac:spMk id="5" creationId="{1B07C49E-AFFC-EC46-8930-E4D428F5F943}"/>
          </ac:spMkLst>
        </pc:spChg>
      </pc:sldChg>
      <pc:sldChg chg="mod modClrScheme chgLayout">
        <pc:chgData name="Steven Xu" userId="a410ccb4c288c65d" providerId="Windows Live" clId="Web-{4AC036CD-D0A9-428C-A273-52C7EB4E2BAC}" dt="2022-03-17T17:07:52.555" v="661"/>
        <pc:sldMkLst>
          <pc:docMk/>
          <pc:sldMk cId="733461713" sldId="321"/>
        </pc:sldMkLst>
      </pc:sldChg>
      <pc:sldChg chg="modSp mod modClrScheme chgLayout">
        <pc:chgData name="Steven Xu" userId="a410ccb4c288c65d" providerId="Windows Live" clId="Web-{4AC036CD-D0A9-428C-A273-52C7EB4E2BAC}" dt="2022-03-17T17:07:52.555" v="661"/>
        <pc:sldMkLst>
          <pc:docMk/>
          <pc:sldMk cId="700132931" sldId="322"/>
        </pc:sldMkLst>
        <pc:spChg chg="mod ord">
          <ac:chgData name="Steven Xu" userId="a410ccb4c288c65d" providerId="Windows Live" clId="Web-{4AC036CD-D0A9-428C-A273-52C7EB4E2BAC}" dt="2022-03-17T17:07:52.555" v="661"/>
          <ac:spMkLst>
            <pc:docMk/>
            <pc:sldMk cId="700132931" sldId="322"/>
            <ac:spMk id="3" creationId="{8C82F32A-22A5-0046-9FAC-5295E4FA5A12}"/>
          </ac:spMkLst>
        </pc:spChg>
        <pc:spChg chg="mod ord">
          <ac:chgData name="Steven Xu" userId="a410ccb4c288c65d" providerId="Windows Live" clId="Web-{4AC036CD-D0A9-428C-A273-52C7EB4E2BAC}" dt="2022-03-17T17:07:52.555" v="661"/>
          <ac:spMkLst>
            <pc:docMk/>
            <pc:sldMk cId="700132931" sldId="322"/>
            <ac:spMk id="5" creationId="{85D9F803-CDBC-C74C-AF1B-2B5937D1C241}"/>
          </ac:spMkLst>
        </pc:spChg>
      </pc:sldChg>
      <pc:sldChg chg="modSp mod modClrScheme chgLayout">
        <pc:chgData name="Steven Xu" userId="a410ccb4c288c65d" providerId="Windows Live" clId="Web-{4AC036CD-D0A9-428C-A273-52C7EB4E2BAC}" dt="2022-03-17T17:07:52.555" v="661"/>
        <pc:sldMkLst>
          <pc:docMk/>
          <pc:sldMk cId="1866160706" sldId="323"/>
        </pc:sldMkLst>
        <pc:spChg chg="mod ord">
          <ac:chgData name="Steven Xu" userId="a410ccb4c288c65d" providerId="Windows Live" clId="Web-{4AC036CD-D0A9-428C-A273-52C7EB4E2BAC}" dt="2022-03-17T17:07:52.555" v="661"/>
          <ac:spMkLst>
            <pc:docMk/>
            <pc:sldMk cId="1866160706" sldId="323"/>
            <ac:spMk id="3" creationId="{8C82F32A-22A5-0046-9FAC-5295E4FA5A12}"/>
          </ac:spMkLst>
        </pc:spChg>
        <pc:spChg chg="mod ord">
          <ac:chgData name="Steven Xu" userId="a410ccb4c288c65d" providerId="Windows Live" clId="Web-{4AC036CD-D0A9-428C-A273-52C7EB4E2BAC}" dt="2022-03-17T17:07:52.555" v="661"/>
          <ac:spMkLst>
            <pc:docMk/>
            <pc:sldMk cId="1866160706" sldId="323"/>
            <ac:spMk id="5" creationId="{85D9F803-CDBC-C74C-AF1B-2B5937D1C241}"/>
          </ac:spMkLst>
        </pc:spChg>
      </pc:sldChg>
      <pc:sldChg chg="modSp mod modClrScheme chgLayout">
        <pc:chgData name="Steven Xu" userId="a410ccb4c288c65d" providerId="Windows Live" clId="Web-{4AC036CD-D0A9-428C-A273-52C7EB4E2BAC}" dt="2022-03-17T17:07:52.555" v="661"/>
        <pc:sldMkLst>
          <pc:docMk/>
          <pc:sldMk cId="252359608" sldId="324"/>
        </pc:sldMkLst>
        <pc:spChg chg="mod ord">
          <ac:chgData name="Steven Xu" userId="a410ccb4c288c65d" providerId="Windows Live" clId="Web-{4AC036CD-D0A9-428C-A273-52C7EB4E2BAC}" dt="2022-03-17T17:07:52.555" v="661"/>
          <ac:spMkLst>
            <pc:docMk/>
            <pc:sldMk cId="252359608" sldId="324"/>
            <ac:spMk id="3" creationId="{8C82F32A-22A5-0046-9FAC-5295E4FA5A12}"/>
          </ac:spMkLst>
        </pc:spChg>
        <pc:spChg chg="mod ord">
          <ac:chgData name="Steven Xu" userId="a410ccb4c288c65d" providerId="Windows Live" clId="Web-{4AC036CD-D0A9-428C-A273-52C7EB4E2BAC}" dt="2022-03-17T17:07:52.555" v="661"/>
          <ac:spMkLst>
            <pc:docMk/>
            <pc:sldMk cId="252359608" sldId="324"/>
            <ac:spMk id="5" creationId="{85D9F803-CDBC-C74C-AF1B-2B5937D1C241}"/>
          </ac:spMkLst>
        </pc:spChg>
      </pc:sldChg>
      <pc:sldChg chg="mod modClrScheme chgLayout">
        <pc:chgData name="Steven Xu" userId="a410ccb4c288c65d" providerId="Windows Live" clId="Web-{4AC036CD-D0A9-428C-A273-52C7EB4E2BAC}" dt="2022-03-17T17:07:52.555" v="661"/>
        <pc:sldMkLst>
          <pc:docMk/>
          <pc:sldMk cId="1277611629" sldId="327"/>
        </pc:sldMkLst>
      </pc:sldChg>
      <pc:sldChg chg="mod modClrScheme chgLayout">
        <pc:chgData name="Steven Xu" userId="a410ccb4c288c65d" providerId="Windows Live" clId="Web-{4AC036CD-D0A9-428C-A273-52C7EB4E2BAC}" dt="2022-03-17T17:07:52.555" v="661"/>
        <pc:sldMkLst>
          <pc:docMk/>
          <pc:sldMk cId="661040741" sldId="329"/>
        </pc:sldMkLst>
      </pc:sldChg>
      <pc:sldChg chg="modSp mod modClrScheme chgLayout">
        <pc:chgData name="Steven Xu" userId="a410ccb4c288c65d" providerId="Windows Live" clId="Web-{4AC036CD-D0A9-428C-A273-52C7EB4E2BAC}" dt="2022-03-17T17:07:52.555" v="661"/>
        <pc:sldMkLst>
          <pc:docMk/>
          <pc:sldMk cId="724038033" sldId="330"/>
        </pc:sldMkLst>
        <pc:spChg chg="mod ord">
          <ac:chgData name="Steven Xu" userId="a410ccb4c288c65d" providerId="Windows Live" clId="Web-{4AC036CD-D0A9-428C-A273-52C7EB4E2BAC}" dt="2022-03-17T17:07:52.555" v="661"/>
          <ac:spMkLst>
            <pc:docMk/>
            <pc:sldMk cId="724038033" sldId="330"/>
            <ac:spMk id="4" creationId="{E2403FD9-22AB-4833-9FE0-E1E67C96862D}"/>
          </ac:spMkLst>
        </pc:spChg>
      </pc:sldChg>
      <pc:sldChg chg="modSp mod modClrScheme chgLayout">
        <pc:chgData name="Steven Xu" userId="a410ccb4c288c65d" providerId="Windows Live" clId="Web-{4AC036CD-D0A9-428C-A273-52C7EB4E2BAC}" dt="2022-03-17T17:07:52.555" v="661"/>
        <pc:sldMkLst>
          <pc:docMk/>
          <pc:sldMk cId="1980221439" sldId="331"/>
        </pc:sldMkLst>
        <pc:spChg chg="mod ord">
          <ac:chgData name="Steven Xu" userId="a410ccb4c288c65d" providerId="Windows Live" clId="Web-{4AC036CD-D0A9-428C-A273-52C7EB4E2BAC}" dt="2022-03-17T17:07:52.555" v="661"/>
          <ac:spMkLst>
            <pc:docMk/>
            <pc:sldMk cId="1980221439" sldId="331"/>
            <ac:spMk id="4" creationId="{E2403FD9-22AB-4833-9FE0-E1E67C96862D}"/>
          </ac:spMkLst>
        </pc:spChg>
      </pc:sldChg>
      <pc:sldChg chg="modSp mod modClrScheme chgLayout">
        <pc:chgData name="Steven Xu" userId="a410ccb4c288c65d" providerId="Windows Live" clId="Web-{4AC036CD-D0A9-428C-A273-52C7EB4E2BAC}" dt="2022-03-17T17:07:52.555" v="661"/>
        <pc:sldMkLst>
          <pc:docMk/>
          <pc:sldMk cId="2560061391" sldId="332"/>
        </pc:sldMkLst>
        <pc:spChg chg="mod ord">
          <ac:chgData name="Steven Xu" userId="a410ccb4c288c65d" providerId="Windows Live" clId="Web-{4AC036CD-D0A9-428C-A273-52C7EB4E2BAC}" dt="2022-03-17T17:07:52.555" v="661"/>
          <ac:spMkLst>
            <pc:docMk/>
            <pc:sldMk cId="2560061391" sldId="332"/>
            <ac:spMk id="4" creationId="{E2403FD9-22AB-4833-9FE0-E1E67C96862D}"/>
          </ac:spMkLst>
        </pc:spChg>
      </pc:sldChg>
      <pc:sldChg chg="delSp modSp new mod modClrScheme chgLayout">
        <pc:chgData name="Steven Xu" userId="a410ccb4c288c65d" providerId="Windows Live" clId="Web-{4AC036CD-D0A9-428C-A273-52C7EB4E2BAC}" dt="2022-03-17T17:07:52.555" v="661"/>
        <pc:sldMkLst>
          <pc:docMk/>
          <pc:sldMk cId="530481112" sldId="333"/>
        </pc:sldMkLst>
        <pc:spChg chg="mod ord">
          <ac:chgData name="Steven Xu" userId="a410ccb4c288c65d" providerId="Windows Live" clId="Web-{4AC036CD-D0A9-428C-A273-52C7EB4E2BAC}" dt="2022-03-17T17:07:52.555" v="661"/>
          <ac:spMkLst>
            <pc:docMk/>
            <pc:sldMk cId="530481112" sldId="333"/>
            <ac:spMk id="2" creationId="{CA2BF17F-D0B8-421B-B482-D6F952659938}"/>
          </ac:spMkLst>
        </pc:spChg>
        <pc:spChg chg="del">
          <ac:chgData name="Steven Xu" userId="a410ccb4c288c65d" providerId="Windows Live" clId="Web-{4AC036CD-D0A9-428C-A273-52C7EB4E2BAC}" dt="2022-03-17T14:05:48.562" v="269"/>
          <ac:spMkLst>
            <pc:docMk/>
            <pc:sldMk cId="530481112" sldId="333"/>
            <ac:spMk id="3" creationId="{4BBEC0B2-A672-4C2D-BC2A-3A19E53E743A}"/>
          </ac:spMkLst>
        </pc:spChg>
      </pc:sldChg>
      <pc:sldMasterChg chg="add del addSldLayout delSldLayout modSldLayout">
        <pc:chgData name="Steven Xu" userId="a410ccb4c288c65d" providerId="Windows Live" clId="Web-{4AC036CD-D0A9-428C-A273-52C7EB4E2BAC}" dt="2022-03-17T17:07:52.555" v="661"/>
        <pc:sldMasterMkLst>
          <pc:docMk/>
          <pc:sldMasterMk cId="1304399346" sldId="2147483696"/>
        </pc:sldMasterMkLst>
        <pc:sldLayoutChg chg="add del mod replId">
          <pc:chgData name="Steven Xu" userId="a410ccb4c288c65d" providerId="Windows Live" clId="Web-{4AC036CD-D0A9-428C-A273-52C7EB4E2BAC}" dt="2022-03-17T17:07:52.555" v="661"/>
          <pc:sldLayoutMkLst>
            <pc:docMk/>
            <pc:sldMasterMk cId="1304399346" sldId="2147483696"/>
            <pc:sldLayoutMk cId="500768784" sldId="2147483697"/>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3973427898" sldId="2147483698"/>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1899713561" sldId="2147483699"/>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3876335399" sldId="2147483700"/>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936916282" sldId="2147483701"/>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3198665862" sldId="2147483702"/>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4091113223" sldId="2147483703"/>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3128739806" sldId="2147483704"/>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1377171784" sldId="2147483705"/>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3208142360" sldId="2147483706"/>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816344880" sldId="2147483707"/>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2643934385" sldId="2147483708"/>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2380318538" sldId="2147483709"/>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1999043983" sldId="2147483710"/>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1770032334" sldId="2147483711"/>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971951736" sldId="2147483712"/>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1426484756" sldId="2147483713"/>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3031920600" sldId="2147483714"/>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1646407145" sldId="2147483715"/>
          </pc:sldLayoutMkLst>
        </pc:sldLayoutChg>
        <pc:sldLayoutChg chg="add del mod replId">
          <pc:chgData name="Steven Xu" userId="a410ccb4c288c65d" providerId="Windows Live" clId="Web-{4AC036CD-D0A9-428C-A273-52C7EB4E2BAC}" dt="2022-03-17T17:07:52.555" v="661"/>
          <pc:sldLayoutMkLst>
            <pc:docMk/>
            <pc:sldMasterMk cId="1304399346" sldId="2147483696"/>
            <pc:sldLayoutMk cId="747332364" sldId="2147483716"/>
          </pc:sldLayoutMkLst>
        </pc:sldLayoutChg>
      </pc:sldMasterChg>
      <pc:sldMasterChg chg="add del addSldLayout delSldLayout modSldLayout">
        <pc:chgData name="Steven Xu" userId="a410ccb4c288c65d" providerId="Windows Live" clId="Web-{4AC036CD-D0A9-428C-A273-52C7EB4E2BAC}" dt="2022-03-17T17:07:52.555" v="661"/>
        <pc:sldMasterMkLst>
          <pc:docMk/>
          <pc:sldMasterMk cId="1893044996" sldId="2147483717"/>
        </pc:sldMasterMkLst>
        <pc:sldLayoutChg chg="add del mod replId">
          <pc:chgData name="Steven Xu" userId="a410ccb4c288c65d" providerId="Windows Live" clId="Web-{4AC036CD-D0A9-428C-A273-52C7EB4E2BAC}" dt="2022-03-17T17:07:52.555" v="661"/>
          <pc:sldLayoutMkLst>
            <pc:docMk/>
            <pc:sldMasterMk cId="1893044996" sldId="2147483717"/>
            <pc:sldLayoutMk cId="1201693432" sldId="2147483718"/>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2379047748" sldId="2147483719"/>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3367430203" sldId="2147483720"/>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2522465760" sldId="2147483721"/>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4101011330" sldId="2147483722"/>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924052001" sldId="2147483723"/>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510032487" sldId="2147483724"/>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831367626" sldId="2147483725"/>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62299421" sldId="2147483726"/>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641356507" sldId="2147483727"/>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2562013164" sldId="2147483728"/>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2737911580" sldId="2147483729"/>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2865125699" sldId="2147483730"/>
          </pc:sldLayoutMkLst>
        </pc:sldLayoutChg>
        <pc:sldLayoutChg chg="add del mod replId">
          <pc:chgData name="Steven Xu" userId="a410ccb4c288c65d" providerId="Windows Live" clId="Web-{4AC036CD-D0A9-428C-A273-52C7EB4E2BAC}" dt="2022-03-17T17:07:52.555" v="661"/>
          <pc:sldLayoutMkLst>
            <pc:docMk/>
            <pc:sldMasterMk cId="1893044996" sldId="2147483717"/>
            <pc:sldLayoutMk cId="3537749823" sldId="2147483731"/>
          </pc:sldLayoutMkLst>
        </pc:sldLayoutChg>
      </pc:sldMasterChg>
    </pc:docChg>
  </pc:docChgLst>
  <pc:docChgLst>
    <pc:chgData name="Steven Xu" userId="a410ccb4c288c65d" providerId="Windows Live" clId="Web-{1825255D-5E4F-4455-A107-1DF060EEE8F6}"/>
    <pc:docChg chg="modSld">
      <pc:chgData name="Steven Xu" userId="a410ccb4c288c65d" providerId="Windows Live" clId="Web-{1825255D-5E4F-4455-A107-1DF060EEE8F6}" dt="2022-03-10T21:16:41.107" v="118" actId="20577"/>
      <pc:docMkLst>
        <pc:docMk/>
      </pc:docMkLst>
      <pc:sldChg chg="addSp modSp">
        <pc:chgData name="Steven Xu" userId="a410ccb4c288c65d" providerId="Windows Live" clId="Web-{1825255D-5E4F-4455-A107-1DF060EEE8F6}" dt="2022-03-10T21:16:41.107" v="118" actId="20577"/>
        <pc:sldMkLst>
          <pc:docMk/>
          <pc:sldMk cId="779971636" sldId="266"/>
        </pc:sldMkLst>
        <pc:spChg chg="mod">
          <ac:chgData name="Steven Xu" userId="a410ccb4c288c65d" providerId="Windows Live" clId="Web-{1825255D-5E4F-4455-A107-1DF060EEE8F6}" dt="2022-03-10T21:16:41.107" v="118" actId="20577"/>
          <ac:spMkLst>
            <pc:docMk/>
            <pc:sldMk cId="779971636" sldId="266"/>
            <ac:spMk id="5" creationId="{1B07C49E-AFFC-EC46-8930-E4D428F5F943}"/>
          </ac:spMkLst>
        </pc:spChg>
        <pc:spChg chg="add mod">
          <ac:chgData name="Steven Xu" userId="a410ccb4c288c65d" providerId="Windows Live" clId="Web-{1825255D-5E4F-4455-A107-1DF060EEE8F6}" dt="2022-03-10T21:01:21.283" v="92" actId="14100"/>
          <ac:spMkLst>
            <pc:docMk/>
            <pc:sldMk cId="779971636" sldId="266"/>
            <ac:spMk id="6" creationId="{0AEBB46E-224B-484C-AFE5-44023C6AAF79}"/>
          </ac:spMkLst>
        </pc:spChg>
        <pc:spChg chg="add mod">
          <ac:chgData name="Steven Xu" userId="a410ccb4c288c65d" providerId="Windows Live" clId="Web-{1825255D-5E4F-4455-A107-1DF060EEE8F6}" dt="2022-03-10T21:01:25.643" v="93" actId="1076"/>
          <ac:spMkLst>
            <pc:docMk/>
            <pc:sldMk cId="779971636" sldId="266"/>
            <ac:spMk id="8" creationId="{6BB9C0C7-EC15-4181-B7D8-0E3511E08302}"/>
          </ac:spMkLst>
        </pc:spChg>
        <pc:picChg chg="add mod">
          <ac:chgData name="Steven Xu" userId="a410ccb4c288c65d" providerId="Windows Live" clId="Web-{1825255D-5E4F-4455-A107-1DF060EEE8F6}" dt="2022-03-10T21:01:13.361" v="90" actId="14100"/>
          <ac:picMkLst>
            <pc:docMk/>
            <pc:sldMk cId="779971636" sldId="266"/>
            <ac:picMk id="7" creationId="{9F784030-55E6-4400-AF5B-659B45D70D3F}"/>
          </ac:picMkLst>
        </pc:picChg>
        <pc:picChg chg="add mod">
          <ac:chgData name="Steven Xu" userId="a410ccb4c288c65d" providerId="Windows Live" clId="Web-{1825255D-5E4F-4455-A107-1DF060EEE8F6}" dt="2022-03-10T21:00:48.657" v="85" actId="1076"/>
          <ac:picMkLst>
            <pc:docMk/>
            <pc:sldMk cId="779971636" sldId="266"/>
            <ac:picMk id="9" creationId="{31DE263D-9EF8-451E-AD98-E4899B43A0F2}"/>
          </ac:picMkLst>
        </pc:picChg>
      </pc:sldChg>
    </pc:docChg>
  </pc:docChgLst>
  <pc:docChgLst>
    <pc:chgData name="Steven Xu" userId="a410ccb4c288c65d" providerId="Windows Live" clId="Web-{E3C72BBE-C525-4C90-90B5-934B3FD70835}"/>
    <pc:docChg chg="modSld">
      <pc:chgData name="Steven Xu" userId="a410ccb4c288c65d" providerId="Windows Live" clId="Web-{E3C72BBE-C525-4C90-90B5-934B3FD70835}" dt="2022-03-16T02:29:11.256" v="2155" actId="20577"/>
      <pc:docMkLst>
        <pc:docMk/>
      </pc:docMkLst>
      <pc:sldChg chg="addSp modSp">
        <pc:chgData name="Steven Xu" userId="a410ccb4c288c65d" providerId="Windows Live" clId="Web-{E3C72BBE-C525-4C90-90B5-934B3FD70835}" dt="2022-03-11T15:23:13.157" v="568" actId="20577"/>
        <pc:sldMkLst>
          <pc:docMk/>
          <pc:sldMk cId="1578726356" sldId="265"/>
        </pc:sldMkLst>
        <pc:spChg chg="add mod">
          <ac:chgData name="Steven Xu" userId="a410ccb4c288c65d" providerId="Windows Live" clId="Web-{E3C72BBE-C525-4C90-90B5-934B3FD70835}" dt="2022-03-11T15:23:13.157" v="568" actId="20577"/>
          <ac:spMkLst>
            <pc:docMk/>
            <pc:sldMk cId="1578726356" sldId="265"/>
            <ac:spMk id="2" creationId="{E431CBBC-5447-4336-9373-05D0D06E4E49}"/>
          </ac:spMkLst>
        </pc:spChg>
        <pc:spChg chg="mod">
          <ac:chgData name="Steven Xu" userId="a410ccb4c288c65d" providerId="Windows Live" clId="Web-{E3C72BBE-C525-4C90-90B5-934B3FD70835}" dt="2022-03-11T15:22:45.594" v="561" actId="20577"/>
          <ac:spMkLst>
            <pc:docMk/>
            <pc:sldMk cId="1578726356" sldId="265"/>
            <ac:spMk id="5" creationId="{1B07C49E-AFFC-EC46-8930-E4D428F5F943}"/>
          </ac:spMkLst>
        </pc:spChg>
      </pc:sldChg>
      <pc:sldChg chg="addSp modSp">
        <pc:chgData name="Steven Xu" userId="a410ccb4c288c65d" providerId="Windows Live" clId="Web-{E3C72BBE-C525-4C90-90B5-934B3FD70835}" dt="2022-03-15T12:26:31.238" v="1693" actId="20577"/>
        <pc:sldMkLst>
          <pc:docMk/>
          <pc:sldMk cId="3865605948" sldId="269"/>
        </pc:sldMkLst>
        <pc:spChg chg="mod">
          <ac:chgData name="Steven Xu" userId="a410ccb4c288c65d" providerId="Windows Live" clId="Web-{E3C72BBE-C525-4C90-90B5-934B3FD70835}" dt="2022-03-15T12:26:31.238" v="1693" actId="20577"/>
          <ac:spMkLst>
            <pc:docMk/>
            <pc:sldMk cId="3865605948" sldId="269"/>
            <ac:spMk id="3" creationId="{373827F3-F386-AA4E-80ED-D86DEF8C158D}"/>
          </ac:spMkLst>
        </pc:spChg>
        <pc:picChg chg="add mod">
          <ac:chgData name="Steven Xu" userId="a410ccb4c288c65d" providerId="Windows Live" clId="Web-{E3C72BBE-C525-4C90-90B5-934B3FD70835}" dt="2022-03-15T12:24:59.720" v="1555" actId="14100"/>
          <ac:picMkLst>
            <pc:docMk/>
            <pc:sldMk cId="3865605948" sldId="269"/>
            <ac:picMk id="2" creationId="{61D60734-22FC-48EA-ABFF-7DCA77F4C4CA}"/>
          </ac:picMkLst>
        </pc:picChg>
      </pc:sldChg>
      <pc:sldChg chg="addSp modSp">
        <pc:chgData name="Steven Xu" userId="a410ccb4c288c65d" providerId="Windows Live" clId="Web-{E3C72BBE-C525-4C90-90B5-934B3FD70835}" dt="2022-03-16T02:29:11.256" v="2155" actId="20577"/>
        <pc:sldMkLst>
          <pc:docMk/>
          <pc:sldMk cId="2727850971" sldId="270"/>
        </pc:sldMkLst>
        <pc:spChg chg="mod">
          <ac:chgData name="Steven Xu" userId="a410ccb4c288c65d" providerId="Windows Live" clId="Web-{E3C72BBE-C525-4C90-90B5-934B3FD70835}" dt="2022-03-16T02:29:11.256" v="2155" actId="20577"/>
          <ac:spMkLst>
            <pc:docMk/>
            <pc:sldMk cId="2727850971" sldId="270"/>
            <ac:spMk id="5" creationId="{1B07C49E-AFFC-EC46-8930-E4D428F5F943}"/>
          </ac:spMkLst>
        </pc:spChg>
        <pc:picChg chg="add mod">
          <ac:chgData name="Steven Xu" userId="a410ccb4c288c65d" providerId="Windows Live" clId="Web-{E3C72BBE-C525-4C90-90B5-934B3FD70835}" dt="2022-03-16T02:28:23.832" v="2101" actId="1076"/>
          <ac:picMkLst>
            <pc:docMk/>
            <pc:sldMk cId="2727850971" sldId="270"/>
            <ac:picMk id="2" creationId="{7548E8D9-8AEB-48DE-9B35-96C33330F877}"/>
          </ac:picMkLst>
        </pc:picChg>
        <pc:picChg chg="add mod">
          <ac:chgData name="Steven Xu" userId="a410ccb4c288c65d" providerId="Windows Live" clId="Web-{E3C72BBE-C525-4C90-90B5-934B3FD70835}" dt="2022-03-16T02:28:20.175" v="2100" actId="1076"/>
          <ac:picMkLst>
            <pc:docMk/>
            <pc:sldMk cId="2727850971" sldId="270"/>
            <ac:picMk id="6" creationId="{E64F8398-BFC4-4A89-8601-9CE0C9FE7C86}"/>
          </ac:picMkLst>
        </pc:picChg>
      </pc:sldChg>
      <pc:sldChg chg="addSp modSp">
        <pc:chgData name="Steven Xu" userId="a410ccb4c288c65d" providerId="Windows Live" clId="Web-{E3C72BBE-C525-4C90-90B5-934B3FD70835}" dt="2022-03-11T18:19:13.723" v="944" actId="20577"/>
        <pc:sldMkLst>
          <pc:docMk/>
          <pc:sldMk cId="148114319" sldId="276"/>
        </pc:sldMkLst>
        <pc:spChg chg="add mod">
          <ac:chgData name="Steven Xu" userId="a410ccb4c288c65d" providerId="Windows Live" clId="Web-{E3C72BBE-C525-4C90-90B5-934B3FD70835}" dt="2022-03-11T17:05:25.664" v="772" actId="1076"/>
          <ac:spMkLst>
            <pc:docMk/>
            <pc:sldMk cId="148114319" sldId="276"/>
            <ac:spMk id="2" creationId="{46348A03-2E05-4828-9DEA-8C24CD961788}"/>
          </ac:spMkLst>
        </pc:spChg>
        <pc:spChg chg="mod">
          <ac:chgData name="Steven Xu" userId="a410ccb4c288c65d" providerId="Windows Live" clId="Web-{E3C72BBE-C525-4C90-90B5-934B3FD70835}" dt="2022-03-11T18:19:13.723" v="944" actId="20577"/>
          <ac:spMkLst>
            <pc:docMk/>
            <pc:sldMk cId="148114319" sldId="276"/>
            <ac:spMk id="5" creationId="{1B07C49E-AFFC-EC46-8930-E4D428F5F943}"/>
          </ac:spMkLst>
        </pc:spChg>
      </pc:sldChg>
      <pc:sldChg chg="modSp">
        <pc:chgData name="Steven Xu" userId="a410ccb4c288c65d" providerId="Windows Live" clId="Web-{E3C72BBE-C525-4C90-90B5-934B3FD70835}" dt="2022-03-14T11:41:54.758" v="1539" actId="20577"/>
        <pc:sldMkLst>
          <pc:docMk/>
          <pc:sldMk cId="1813711241" sldId="293"/>
        </pc:sldMkLst>
        <pc:spChg chg="mod">
          <ac:chgData name="Steven Xu" userId="a410ccb4c288c65d" providerId="Windows Live" clId="Web-{E3C72BBE-C525-4C90-90B5-934B3FD70835}" dt="2022-03-14T11:41:54.758" v="1539" actId="20577"/>
          <ac:spMkLst>
            <pc:docMk/>
            <pc:sldMk cId="1813711241" sldId="293"/>
            <ac:spMk id="5" creationId="{1B07C49E-AFFC-EC46-8930-E4D428F5F943}"/>
          </ac:spMkLst>
        </pc:spChg>
      </pc:sldChg>
      <pc:sldChg chg="addSp modSp">
        <pc:chgData name="Steven Xu" userId="a410ccb4c288c65d" providerId="Windows Live" clId="Web-{E3C72BBE-C525-4C90-90B5-934B3FD70835}" dt="2022-03-12T04:46:18.280" v="1271" actId="20577"/>
        <pc:sldMkLst>
          <pc:docMk/>
          <pc:sldMk cId="334532777" sldId="303"/>
        </pc:sldMkLst>
        <pc:spChg chg="add mod">
          <ac:chgData name="Steven Xu" userId="a410ccb4c288c65d" providerId="Windows Live" clId="Web-{E3C72BBE-C525-4C90-90B5-934B3FD70835}" dt="2022-03-11T20:40:23.614" v="1095" actId="1076"/>
          <ac:spMkLst>
            <pc:docMk/>
            <pc:sldMk cId="334532777" sldId="303"/>
            <ac:spMk id="2" creationId="{0442BAF3-13C5-4160-8886-7A5DFBE9F25C}"/>
          </ac:spMkLst>
        </pc:spChg>
        <pc:spChg chg="mod">
          <ac:chgData name="Steven Xu" userId="a410ccb4c288c65d" providerId="Windows Live" clId="Web-{E3C72BBE-C525-4C90-90B5-934B3FD70835}" dt="2022-03-12T04:46:18.280" v="1271" actId="20577"/>
          <ac:spMkLst>
            <pc:docMk/>
            <pc:sldMk cId="334532777" sldId="303"/>
            <ac:spMk id="5" creationId="{1B07C49E-AFFC-EC46-8930-E4D428F5F943}"/>
          </ac:spMkLst>
        </pc:spChg>
      </pc:sldChg>
      <pc:sldChg chg="addSp modSp">
        <pc:chgData name="Steven Xu" userId="a410ccb4c288c65d" providerId="Windows Live" clId="Web-{E3C72BBE-C525-4C90-90B5-934B3FD70835}" dt="2022-03-15T12:58:23.367" v="1775" actId="20577"/>
        <pc:sldMkLst>
          <pc:docMk/>
          <pc:sldMk cId="3869789237" sldId="304"/>
        </pc:sldMkLst>
        <pc:spChg chg="mod">
          <ac:chgData name="Steven Xu" userId="a410ccb4c288c65d" providerId="Windows Live" clId="Web-{E3C72BBE-C525-4C90-90B5-934B3FD70835}" dt="2022-03-15T12:58:23.367" v="1775" actId="20577"/>
          <ac:spMkLst>
            <pc:docMk/>
            <pc:sldMk cId="3869789237" sldId="304"/>
            <ac:spMk id="3" creationId="{373827F3-F386-AA4E-80ED-D86DEF8C158D}"/>
          </ac:spMkLst>
        </pc:spChg>
        <pc:picChg chg="add mod">
          <ac:chgData name="Steven Xu" userId="a410ccb4c288c65d" providerId="Windows Live" clId="Web-{E3C72BBE-C525-4C90-90B5-934B3FD70835}" dt="2022-03-15T12:28:27.397" v="1707" actId="14100"/>
          <ac:picMkLst>
            <pc:docMk/>
            <pc:sldMk cId="3869789237" sldId="304"/>
            <ac:picMk id="2" creationId="{9A92285D-766A-4D05-8526-DE028F4ADC96}"/>
          </ac:picMkLst>
        </pc:picChg>
      </pc:sldChg>
      <pc:sldChg chg="addSp modSp">
        <pc:chgData name="Steven Xu" userId="a410ccb4c288c65d" providerId="Windows Live" clId="Web-{E3C72BBE-C525-4C90-90B5-934B3FD70835}" dt="2022-03-15T14:01:10.371" v="1830" actId="20577"/>
        <pc:sldMkLst>
          <pc:docMk/>
          <pc:sldMk cId="80090182" sldId="305"/>
        </pc:sldMkLst>
        <pc:spChg chg="mod">
          <ac:chgData name="Steven Xu" userId="a410ccb4c288c65d" providerId="Windows Live" clId="Web-{E3C72BBE-C525-4C90-90B5-934B3FD70835}" dt="2022-03-15T14:01:10.371" v="1830" actId="20577"/>
          <ac:spMkLst>
            <pc:docMk/>
            <pc:sldMk cId="80090182" sldId="305"/>
            <ac:spMk id="3" creationId="{373827F3-F386-AA4E-80ED-D86DEF8C158D}"/>
          </ac:spMkLst>
        </pc:spChg>
        <pc:picChg chg="add mod">
          <ac:chgData name="Steven Xu" userId="a410ccb4c288c65d" providerId="Windows Live" clId="Web-{E3C72BBE-C525-4C90-90B5-934B3FD70835}" dt="2022-03-15T13:45:47.146" v="1788" actId="1076"/>
          <ac:picMkLst>
            <pc:docMk/>
            <pc:sldMk cId="80090182" sldId="305"/>
            <ac:picMk id="2" creationId="{377277E0-2E8C-416A-9D08-6B66EF52EC78}"/>
          </ac:picMkLst>
        </pc:picChg>
      </pc:sldChg>
      <pc:sldChg chg="addSp modSp">
        <pc:chgData name="Steven Xu" userId="a410ccb4c288c65d" providerId="Windows Live" clId="Web-{E3C72BBE-C525-4C90-90B5-934B3FD70835}" dt="2022-03-15T18:44:21.098" v="2019" actId="20577"/>
        <pc:sldMkLst>
          <pc:docMk/>
          <pc:sldMk cId="3145340593" sldId="306"/>
        </pc:sldMkLst>
        <pc:spChg chg="mod">
          <ac:chgData name="Steven Xu" userId="a410ccb4c288c65d" providerId="Windows Live" clId="Web-{E3C72BBE-C525-4C90-90B5-934B3FD70835}" dt="2022-03-15T18:44:21.098" v="2019" actId="20577"/>
          <ac:spMkLst>
            <pc:docMk/>
            <pc:sldMk cId="3145340593" sldId="306"/>
            <ac:spMk id="3" creationId="{373827F3-F386-AA4E-80ED-D86DEF8C158D}"/>
          </ac:spMkLst>
        </pc:spChg>
        <pc:picChg chg="add mod">
          <ac:chgData name="Steven Xu" userId="a410ccb4c288c65d" providerId="Windows Live" clId="Web-{E3C72BBE-C525-4C90-90B5-934B3FD70835}" dt="2022-03-15T16:36:22.094" v="1935" actId="1076"/>
          <ac:picMkLst>
            <pc:docMk/>
            <pc:sldMk cId="3145340593" sldId="306"/>
            <ac:picMk id="2" creationId="{1C995D69-8743-4D19-B126-4B1D6498215F}"/>
          </ac:picMkLst>
        </pc:picChg>
      </pc:sldChg>
      <pc:sldChg chg="addSp modSp">
        <pc:chgData name="Steven Xu" userId="a410ccb4c288c65d" providerId="Windows Live" clId="Web-{E3C72BBE-C525-4C90-90B5-934B3FD70835}" dt="2022-03-15T16:08:19.136" v="1926" actId="20577"/>
        <pc:sldMkLst>
          <pc:docMk/>
          <pc:sldMk cId="1106727586" sldId="307"/>
        </pc:sldMkLst>
        <pc:spChg chg="mod">
          <ac:chgData name="Steven Xu" userId="a410ccb4c288c65d" providerId="Windows Live" clId="Web-{E3C72BBE-C525-4C90-90B5-934B3FD70835}" dt="2022-03-15T16:08:19.136" v="1926" actId="20577"/>
          <ac:spMkLst>
            <pc:docMk/>
            <pc:sldMk cId="1106727586" sldId="307"/>
            <ac:spMk id="3" creationId="{373827F3-F386-AA4E-80ED-D86DEF8C158D}"/>
          </ac:spMkLst>
        </pc:spChg>
        <pc:picChg chg="add mod">
          <ac:chgData name="Steven Xu" userId="a410ccb4c288c65d" providerId="Windows Live" clId="Web-{E3C72BBE-C525-4C90-90B5-934B3FD70835}" dt="2022-03-15T14:45:38.190" v="1844" actId="1076"/>
          <ac:picMkLst>
            <pc:docMk/>
            <pc:sldMk cId="1106727586" sldId="307"/>
            <ac:picMk id="2" creationId="{855EE224-4BB7-4FBE-883D-85B0A2D8F05B}"/>
          </ac:picMkLst>
        </pc:picChg>
      </pc:sldChg>
      <pc:sldChg chg="addSp modSp">
        <pc:chgData name="Steven Xu" userId="a410ccb4c288c65d" providerId="Windows Live" clId="Web-{E3C72BBE-C525-4C90-90B5-934B3FD70835}" dt="2022-03-15T20:08:25.736" v="2088" actId="20577"/>
        <pc:sldMkLst>
          <pc:docMk/>
          <pc:sldMk cId="706594483" sldId="308"/>
        </pc:sldMkLst>
        <pc:spChg chg="mod">
          <ac:chgData name="Steven Xu" userId="a410ccb4c288c65d" providerId="Windows Live" clId="Web-{E3C72BBE-C525-4C90-90B5-934B3FD70835}" dt="2022-03-15T20:08:25.736" v="2088" actId="20577"/>
          <ac:spMkLst>
            <pc:docMk/>
            <pc:sldMk cId="706594483" sldId="308"/>
            <ac:spMk id="3" creationId="{373827F3-F386-AA4E-80ED-D86DEF8C158D}"/>
          </ac:spMkLst>
        </pc:spChg>
        <pc:picChg chg="add mod">
          <ac:chgData name="Steven Xu" userId="a410ccb4c288c65d" providerId="Windows Live" clId="Web-{E3C72BBE-C525-4C90-90B5-934B3FD70835}" dt="2022-03-15T20:07:58.798" v="2031" actId="1076"/>
          <ac:picMkLst>
            <pc:docMk/>
            <pc:sldMk cId="706594483" sldId="308"/>
            <ac:picMk id="2" creationId="{C9763A98-68E5-433B-996F-D7257AB1D30F}"/>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Steven Xu" userId="a410ccb4c288c65d" providerId="Windows Live" clId="Web-{A01C43C4-62A2-4F5D-979E-3D82591062C5}"/>
    <pc:docChg chg="modSld">
      <pc:chgData name="Steven Xu" userId="a410ccb4c288c65d" providerId="Windows Live" clId="Web-{A01C43C4-62A2-4F5D-979E-3D82591062C5}" dt="2022-03-10T13:54:31.154" v="13" actId="20577"/>
      <pc:docMkLst>
        <pc:docMk/>
      </pc:docMkLst>
      <pc:sldChg chg="modSp">
        <pc:chgData name="Steven Xu" userId="a410ccb4c288c65d" providerId="Windows Live" clId="Web-{A01C43C4-62A2-4F5D-979E-3D82591062C5}" dt="2022-03-10T13:54:31.154" v="13" actId="20577"/>
        <pc:sldMkLst>
          <pc:docMk/>
          <pc:sldMk cId="779971636" sldId="266"/>
        </pc:sldMkLst>
        <pc:spChg chg="mod">
          <ac:chgData name="Steven Xu" userId="a410ccb4c288c65d" providerId="Windows Live" clId="Web-{A01C43C4-62A2-4F5D-979E-3D82591062C5}" dt="2022-03-10T13:54:31.154" v="13" actId="20577"/>
          <ac:spMkLst>
            <pc:docMk/>
            <pc:sldMk cId="779971636" sldId="266"/>
            <ac:spMk id="5" creationId="{1B07C49E-AFFC-EC46-8930-E4D428F5F943}"/>
          </ac:spMkLst>
        </pc:spChg>
      </pc:sldChg>
    </pc:docChg>
  </pc:docChgLst>
  <pc:docChgLst>
    <pc:chgData name="Steven Xu" userId="a410ccb4c288c65d" providerId="Windows Live" clId="Web-{C3645997-E82D-4B99-AED2-55A7A039067D}"/>
    <pc:docChg chg="modSld">
      <pc:chgData name="Steven Xu" userId="a410ccb4c288c65d" providerId="Windows Live" clId="Web-{C3645997-E82D-4B99-AED2-55A7A039067D}" dt="2022-03-23T16:13:49.537" v="207" actId="20577"/>
      <pc:docMkLst>
        <pc:docMk/>
      </pc:docMkLst>
      <pc:sldChg chg="addSp delSp modSp">
        <pc:chgData name="Steven Xu" userId="a410ccb4c288c65d" providerId="Windows Live" clId="Web-{C3645997-E82D-4B99-AED2-55A7A039067D}" dt="2022-03-23T16:06:24.055" v="70" actId="20577"/>
        <pc:sldMkLst>
          <pc:docMk/>
          <pc:sldMk cId="700132931" sldId="322"/>
        </pc:sldMkLst>
        <pc:spChg chg="mod">
          <ac:chgData name="Steven Xu" userId="a410ccb4c288c65d" providerId="Windows Live" clId="Web-{C3645997-E82D-4B99-AED2-55A7A039067D}" dt="2022-03-23T16:06:24.055" v="70" actId="20577"/>
          <ac:spMkLst>
            <pc:docMk/>
            <pc:sldMk cId="700132931" sldId="322"/>
            <ac:spMk id="5" creationId="{85D9F803-CDBC-C74C-AF1B-2B5937D1C241}"/>
          </ac:spMkLst>
        </pc:spChg>
        <pc:picChg chg="add del mod">
          <ac:chgData name="Steven Xu" userId="a410ccb4c288c65d" providerId="Windows Live" clId="Web-{C3645997-E82D-4B99-AED2-55A7A039067D}" dt="2022-03-23T16:05:31.286" v="19"/>
          <ac:picMkLst>
            <pc:docMk/>
            <pc:sldMk cId="700132931" sldId="322"/>
            <ac:picMk id="2" creationId="{D702E6A5-2BC4-E7ED-E66C-0C250B75761F}"/>
          </ac:picMkLst>
        </pc:picChg>
        <pc:picChg chg="add mod">
          <ac:chgData name="Steven Xu" userId="a410ccb4c288c65d" providerId="Windows Live" clId="Web-{C3645997-E82D-4B99-AED2-55A7A039067D}" dt="2022-03-23T16:05:49.412" v="24" actId="1076"/>
          <ac:picMkLst>
            <pc:docMk/>
            <pc:sldMk cId="700132931" sldId="322"/>
            <ac:picMk id="4" creationId="{13F788DB-B8E2-CCA1-FDDD-AC0707F3D401}"/>
          </ac:picMkLst>
        </pc:picChg>
      </pc:sldChg>
      <pc:sldChg chg="addSp modSp">
        <pc:chgData name="Steven Xu" userId="a410ccb4c288c65d" providerId="Windows Live" clId="Web-{C3645997-E82D-4B99-AED2-55A7A039067D}" dt="2022-03-23T16:09:28.833" v="147" actId="20577"/>
        <pc:sldMkLst>
          <pc:docMk/>
          <pc:sldMk cId="1866160706" sldId="323"/>
        </pc:sldMkLst>
        <pc:spChg chg="mod">
          <ac:chgData name="Steven Xu" userId="a410ccb4c288c65d" providerId="Windows Live" clId="Web-{C3645997-E82D-4B99-AED2-55A7A039067D}" dt="2022-03-23T16:09:28.833" v="147" actId="20577"/>
          <ac:spMkLst>
            <pc:docMk/>
            <pc:sldMk cId="1866160706" sldId="323"/>
            <ac:spMk id="5" creationId="{85D9F803-CDBC-C74C-AF1B-2B5937D1C241}"/>
          </ac:spMkLst>
        </pc:spChg>
        <pc:spChg chg="mod">
          <ac:chgData name="Steven Xu" userId="a410ccb4c288c65d" providerId="Windows Live" clId="Web-{C3645997-E82D-4B99-AED2-55A7A039067D}" dt="2022-03-23T16:08:23.063" v="100" actId="20577"/>
          <ac:spMkLst>
            <pc:docMk/>
            <pc:sldMk cId="1866160706" sldId="323"/>
            <ac:spMk id="8" creationId="{4EF94599-779E-457E-B57B-6063EBF7A840}"/>
          </ac:spMkLst>
        </pc:spChg>
        <pc:picChg chg="add mod">
          <ac:chgData name="Steven Xu" userId="a410ccb4c288c65d" providerId="Windows Live" clId="Web-{C3645997-E82D-4B99-AED2-55A7A039067D}" dt="2022-03-23T16:09:07.175" v="120" actId="1076"/>
          <ac:picMkLst>
            <pc:docMk/>
            <pc:sldMk cId="1866160706" sldId="323"/>
            <ac:picMk id="2" creationId="{B1ECA894-6224-1C5E-D0B1-2659122CF3FE}"/>
          </ac:picMkLst>
        </pc:picChg>
      </pc:sldChg>
      <pc:sldChg chg="addSp modSp">
        <pc:chgData name="Steven Xu" userId="a410ccb4c288c65d" providerId="Windows Live" clId="Web-{C3645997-E82D-4B99-AED2-55A7A039067D}" dt="2022-03-23T16:13:49.537" v="207" actId="20577"/>
        <pc:sldMkLst>
          <pc:docMk/>
          <pc:sldMk cId="252359608" sldId="324"/>
        </pc:sldMkLst>
        <pc:spChg chg="mod">
          <ac:chgData name="Steven Xu" userId="a410ccb4c288c65d" providerId="Windows Live" clId="Web-{C3645997-E82D-4B99-AED2-55A7A039067D}" dt="2022-03-23T16:13:49.537" v="207" actId="20577"/>
          <ac:spMkLst>
            <pc:docMk/>
            <pc:sldMk cId="252359608" sldId="324"/>
            <ac:spMk id="5" creationId="{85D9F803-CDBC-C74C-AF1B-2B5937D1C241}"/>
          </ac:spMkLst>
        </pc:spChg>
        <pc:spChg chg="mod">
          <ac:chgData name="Steven Xu" userId="a410ccb4c288c65d" providerId="Windows Live" clId="Web-{C3645997-E82D-4B99-AED2-55A7A039067D}" dt="2022-03-23T16:11:20.262" v="163" actId="20577"/>
          <ac:spMkLst>
            <pc:docMk/>
            <pc:sldMk cId="252359608" sldId="324"/>
            <ac:spMk id="12" creationId="{4D271BF5-BAA1-4CEB-A575-76A097FABBBA}"/>
          </ac:spMkLst>
        </pc:spChg>
        <pc:picChg chg="add mod">
          <ac:chgData name="Steven Xu" userId="a410ccb4c288c65d" providerId="Windows Live" clId="Web-{C3645997-E82D-4B99-AED2-55A7A039067D}" dt="2022-03-23T16:13:05.206" v="175" actId="1076"/>
          <ac:picMkLst>
            <pc:docMk/>
            <pc:sldMk cId="252359608" sldId="324"/>
            <ac:picMk id="2" creationId="{4E48136D-945B-EABC-C2B9-15FA26DECAFB}"/>
          </ac:picMkLst>
        </pc:picChg>
      </pc:sldChg>
    </pc:docChg>
  </pc:docChgLst>
  <pc:docChgLst>
    <pc:chgData name="Steven Xu" userId="a410ccb4c288c65d" providerId="Windows Live" clId="Web-{6AAF0850-8E03-41BE-BB6C-D8D004AA9159}"/>
    <pc:docChg chg="addSld delSld modSld">
      <pc:chgData name="Steven Xu" userId="a410ccb4c288c65d" providerId="Windows Live" clId="Web-{6AAF0850-8E03-41BE-BB6C-D8D004AA9159}" dt="2022-03-21T12:51:04.091" v="184" actId="20577"/>
      <pc:docMkLst>
        <pc:docMk/>
      </pc:docMkLst>
      <pc:sldChg chg="modSp">
        <pc:chgData name="Steven Xu" userId="a410ccb4c288c65d" providerId="Windows Live" clId="Web-{6AAF0850-8E03-41BE-BB6C-D8D004AA9159}" dt="2022-03-21T11:05:38.411" v="50" actId="20577"/>
        <pc:sldMkLst>
          <pc:docMk/>
          <pc:sldMk cId="3566646398" sldId="315"/>
        </pc:sldMkLst>
        <pc:spChg chg="mod">
          <ac:chgData name="Steven Xu" userId="a410ccb4c288c65d" providerId="Windows Live" clId="Web-{6AAF0850-8E03-41BE-BB6C-D8D004AA9159}" dt="2022-03-21T11:05:38.411" v="50" actId="20577"/>
          <ac:spMkLst>
            <pc:docMk/>
            <pc:sldMk cId="3566646398" sldId="315"/>
            <ac:spMk id="5" creationId="{1B07C49E-AFFC-EC46-8930-E4D428F5F943}"/>
          </ac:spMkLst>
        </pc:spChg>
      </pc:sldChg>
      <pc:sldChg chg="addSp modSp">
        <pc:chgData name="Steven Xu" userId="a410ccb4c288c65d" providerId="Windows Live" clId="Web-{6AAF0850-8E03-41BE-BB6C-D8D004AA9159}" dt="2022-03-21T11:09:23.130" v="119" actId="20577"/>
        <pc:sldMkLst>
          <pc:docMk/>
          <pc:sldMk cId="1398439132" sldId="316"/>
        </pc:sldMkLst>
        <pc:spChg chg="mod">
          <ac:chgData name="Steven Xu" userId="a410ccb4c288c65d" providerId="Windows Live" clId="Web-{6AAF0850-8E03-41BE-BB6C-D8D004AA9159}" dt="2022-03-21T11:09:23.130" v="119" actId="20577"/>
          <ac:spMkLst>
            <pc:docMk/>
            <pc:sldMk cId="1398439132" sldId="316"/>
            <ac:spMk id="5" creationId="{1B07C49E-AFFC-EC46-8930-E4D428F5F943}"/>
          </ac:spMkLst>
        </pc:spChg>
        <pc:picChg chg="add mod">
          <ac:chgData name="Steven Xu" userId="a410ccb4c288c65d" providerId="Windows Live" clId="Web-{6AAF0850-8E03-41BE-BB6C-D8D004AA9159}" dt="2022-03-21T11:07:13.476" v="61" actId="1076"/>
          <ac:picMkLst>
            <pc:docMk/>
            <pc:sldMk cId="1398439132" sldId="316"/>
            <ac:picMk id="2" creationId="{E61BD334-E2D2-469F-8EBE-7BD01E574955}"/>
          </ac:picMkLst>
        </pc:picChg>
        <pc:picChg chg="add mod">
          <ac:chgData name="Steven Xu" userId="a410ccb4c288c65d" providerId="Windows Live" clId="Web-{6AAF0850-8E03-41BE-BB6C-D8D004AA9159}" dt="2022-03-21T11:07:24.539" v="64" actId="1076"/>
          <ac:picMkLst>
            <pc:docMk/>
            <pc:sldMk cId="1398439132" sldId="316"/>
            <ac:picMk id="6" creationId="{28CFD79B-925F-4ECE-8665-5347E1A3E7E1}"/>
          </ac:picMkLst>
        </pc:picChg>
      </pc:sldChg>
      <pc:sldChg chg="addSp modSp">
        <pc:chgData name="Steven Xu" userId="a410ccb4c288c65d" providerId="Windows Live" clId="Web-{6AAF0850-8E03-41BE-BB6C-D8D004AA9159}" dt="2022-03-21T12:51:04.091" v="184" actId="20577"/>
        <pc:sldMkLst>
          <pc:docMk/>
          <pc:sldMk cId="3975168428" sldId="317"/>
        </pc:sldMkLst>
        <pc:spChg chg="mod">
          <ac:chgData name="Steven Xu" userId="a410ccb4c288c65d" providerId="Windows Live" clId="Web-{6AAF0850-8E03-41BE-BB6C-D8D004AA9159}" dt="2022-03-21T12:51:04.091" v="184" actId="20577"/>
          <ac:spMkLst>
            <pc:docMk/>
            <pc:sldMk cId="3975168428" sldId="317"/>
            <ac:spMk id="5" creationId="{1B07C49E-AFFC-EC46-8930-E4D428F5F943}"/>
          </ac:spMkLst>
        </pc:spChg>
        <pc:picChg chg="add mod">
          <ac:chgData name="Steven Xu" userId="a410ccb4c288c65d" providerId="Windows Live" clId="Web-{6AAF0850-8E03-41BE-BB6C-D8D004AA9159}" dt="2022-03-21T12:49:58.777" v="133" actId="1076"/>
          <ac:picMkLst>
            <pc:docMk/>
            <pc:sldMk cId="3975168428" sldId="317"/>
            <ac:picMk id="2" creationId="{4FF606A2-53E3-4E02-A171-4CB9E4E160B1}"/>
          </ac:picMkLst>
        </pc:picChg>
        <pc:picChg chg="add mod">
          <ac:chgData name="Steven Xu" userId="a410ccb4c288c65d" providerId="Windows Live" clId="Web-{6AAF0850-8E03-41BE-BB6C-D8D004AA9159}" dt="2022-03-21T12:50:19.090" v="140" actId="14100"/>
          <ac:picMkLst>
            <pc:docMk/>
            <pc:sldMk cId="3975168428" sldId="317"/>
            <ac:picMk id="6" creationId="{3EBEDE61-A8D5-4C09-91DB-44531A62B6AB}"/>
          </ac:picMkLst>
        </pc:picChg>
      </pc:sldChg>
      <pc:sldChg chg="new del">
        <pc:chgData name="Steven Xu" userId="a410ccb4c288c65d" providerId="Windows Live" clId="Web-{6AAF0850-8E03-41BE-BB6C-D8D004AA9159}" dt="2022-03-21T11:06:50.647" v="58"/>
        <pc:sldMkLst>
          <pc:docMk/>
          <pc:sldMk cId="401665100" sldId="334"/>
        </pc:sldMkLst>
      </pc:sldChg>
      <pc:sldChg chg="new del">
        <pc:chgData name="Steven Xu" userId="a410ccb4c288c65d" providerId="Windows Live" clId="Web-{6AAF0850-8E03-41BE-BB6C-D8D004AA9159}" dt="2022-03-21T11:06:42.100" v="56"/>
        <pc:sldMkLst>
          <pc:docMk/>
          <pc:sldMk cId="4033918940" sldId="334"/>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Steven Xu" userId="a410ccb4c288c65d" providerId="Windows Live" clId="Web-{60A4BCA0-8F3A-4897-A22E-0CAE3C34C4CB}"/>
    <pc:docChg chg="modSld">
      <pc:chgData name="Steven Xu" userId="a410ccb4c288c65d" providerId="Windows Live" clId="Web-{60A4BCA0-8F3A-4897-A22E-0CAE3C34C4CB}" dt="2022-04-04T02:45:39.608" v="403" actId="20577"/>
      <pc:docMkLst>
        <pc:docMk/>
      </pc:docMkLst>
      <pc:sldChg chg="addSp modSp">
        <pc:chgData name="Steven Xu" userId="a410ccb4c288c65d" providerId="Windows Live" clId="Web-{60A4BCA0-8F3A-4897-A22E-0CAE3C34C4CB}" dt="2022-04-04T02:36:21.561" v="295" actId="1076"/>
        <pc:sldMkLst>
          <pc:docMk/>
          <pc:sldMk cId="2459446073" sldId="289"/>
        </pc:sldMkLst>
        <pc:spChg chg="mod">
          <ac:chgData name="Steven Xu" userId="a410ccb4c288c65d" providerId="Windows Live" clId="Web-{60A4BCA0-8F3A-4897-A22E-0CAE3C34C4CB}" dt="2022-04-04T02:20:17.261" v="292" actId="20577"/>
          <ac:spMkLst>
            <pc:docMk/>
            <pc:sldMk cId="2459446073" sldId="289"/>
            <ac:spMk id="5" creationId="{1B07C49E-AFFC-EC46-8930-E4D428F5F943}"/>
          </ac:spMkLst>
        </pc:spChg>
        <pc:picChg chg="add mod">
          <ac:chgData name="Steven Xu" userId="a410ccb4c288c65d" providerId="Windows Live" clId="Web-{60A4BCA0-8F3A-4897-A22E-0CAE3C34C4CB}" dt="2022-04-04T02:36:21.561" v="295" actId="1076"/>
          <ac:picMkLst>
            <pc:docMk/>
            <pc:sldMk cId="2459446073" sldId="289"/>
            <ac:picMk id="2" creationId="{A07D4D9D-79EC-5EA0-C6B0-E5B629324C91}"/>
          </ac:picMkLst>
        </pc:picChg>
      </pc:sldChg>
      <pc:sldChg chg="addSp modSp">
        <pc:chgData name="Steven Xu" userId="a410ccb4c288c65d" providerId="Windows Live" clId="Web-{60A4BCA0-8F3A-4897-A22E-0CAE3C34C4CB}" dt="2022-04-03T21:04:52.946" v="64" actId="1076"/>
        <pc:sldMkLst>
          <pc:docMk/>
          <pc:sldMk cId="981671777" sldId="296"/>
        </pc:sldMkLst>
        <pc:spChg chg="mod">
          <ac:chgData name="Steven Xu" userId="a410ccb4c288c65d" providerId="Windows Live" clId="Web-{60A4BCA0-8F3A-4897-A22E-0CAE3C34C4CB}" dt="2022-04-03T20:12:21.607" v="14" actId="20577"/>
          <ac:spMkLst>
            <pc:docMk/>
            <pc:sldMk cId="981671777" sldId="296"/>
            <ac:spMk id="2" creationId="{54176327-8CC4-4356-8BBB-DC4965CE9857}"/>
          </ac:spMkLst>
        </pc:spChg>
        <pc:spChg chg="mod">
          <ac:chgData name="Steven Xu" userId="a410ccb4c288c65d" providerId="Windows Live" clId="Web-{60A4BCA0-8F3A-4897-A22E-0CAE3C34C4CB}" dt="2022-04-03T21:04:47.477" v="62" actId="14100"/>
          <ac:spMkLst>
            <pc:docMk/>
            <pc:sldMk cId="981671777" sldId="296"/>
            <ac:spMk id="5" creationId="{85D9F803-CDBC-C74C-AF1B-2B5937D1C241}"/>
          </ac:spMkLst>
        </pc:spChg>
        <pc:picChg chg="add mod">
          <ac:chgData name="Steven Xu" userId="a410ccb4c288c65d" providerId="Windows Live" clId="Web-{60A4BCA0-8F3A-4897-A22E-0CAE3C34C4CB}" dt="2022-04-03T21:04:52.946" v="64" actId="1076"/>
          <ac:picMkLst>
            <pc:docMk/>
            <pc:sldMk cId="981671777" sldId="296"/>
            <ac:picMk id="4" creationId="{6784DDE0-B5EE-8273-8CB6-0C3AD129A974}"/>
          </ac:picMkLst>
        </pc:picChg>
      </pc:sldChg>
      <pc:sldChg chg="addSp delSp modSp">
        <pc:chgData name="Steven Xu" userId="a410ccb4c288c65d" providerId="Windows Live" clId="Web-{60A4BCA0-8F3A-4897-A22E-0CAE3C34C4CB}" dt="2022-04-03T21:18:24.074" v="175"/>
        <pc:sldMkLst>
          <pc:docMk/>
          <pc:sldMk cId="239597884" sldId="318"/>
        </pc:sldMkLst>
        <pc:spChg chg="mod">
          <ac:chgData name="Steven Xu" userId="a410ccb4c288c65d" providerId="Windows Live" clId="Web-{60A4BCA0-8F3A-4897-A22E-0CAE3C34C4CB}" dt="2022-04-03T21:15:17.430" v="135" actId="14100"/>
          <ac:spMkLst>
            <pc:docMk/>
            <pc:sldMk cId="239597884" sldId="318"/>
            <ac:spMk id="5" creationId="{85D9F803-CDBC-C74C-AF1B-2B5937D1C241}"/>
          </ac:spMkLst>
        </pc:spChg>
        <pc:spChg chg="mod">
          <ac:chgData name="Steven Xu" userId="a410ccb4c288c65d" providerId="Windows Live" clId="Web-{60A4BCA0-8F3A-4897-A22E-0CAE3C34C4CB}" dt="2022-04-03T21:14:14.974" v="77" actId="20577"/>
          <ac:spMkLst>
            <pc:docMk/>
            <pc:sldMk cId="239597884" sldId="318"/>
            <ac:spMk id="8" creationId="{2E0ECA32-E146-40DA-85CD-9677244BC3EC}"/>
          </ac:spMkLst>
        </pc:spChg>
        <pc:spChg chg="add del mod">
          <ac:chgData name="Steven Xu" userId="a410ccb4c288c65d" providerId="Windows Live" clId="Web-{60A4BCA0-8F3A-4897-A22E-0CAE3C34C4CB}" dt="2022-04-03T21:18:24.074" v="175"/>
          <ac:spMkLst>
            <pc:docMk/>
            <pc:sldMk cId="239597884" sldId="318"/>
            <ac:spMk id="10" creationId="{CAE59C34-5508-64FC-F554-A106BBC9289E}"/>
          </ac:spMkLst>
        </pc:spChg>
        <pc:picChg chg="add mod">
          <ac:chgData name="Steven Xu" userId="a410ccb4c288c65d" providerId="Windows Live" clId="Web-{60A4BCA0-8F3A-4897-A22E-0CAE3C34C4CB}" dt="2022-04-03T21:16:02.962" v="145" actId="1076"/>
          <ac:picMkLst>
            <pc:docMk/>
            <pc:sldMk cId="239597884" sldId="318"/>
            <ac:picMk id="2" creationId="{334F53EB-9E6F-4B7F-EE8E-26CD3063A0FC}"/>
          </ac:picMkLst>
        </pc:picChg>
        <pc:picChg chg="add mod">
          <ac:chgData name="Steven Xu" userId="a410ccb4c288c65d" providerId="Windows Live" clId="Web-{60A4BCA0-8F3A-4897-A22E-0CAE3C34C4CB}" dt="2022-04-03T21:16:16.962" v="149" actId="14100"/>
          <ac:picMkLst>
            <pc:docMk/>
            <pc:sldMk cId="239597884" sldId="318"/>
            <ac:picMk id="4" creationId="{D641D8B6-F0C2-CBC0-1CB6-EC267EF8E30F}"/>
          </ac:picMkLst>
        </pc:picChg>
        <pc:picChg chg="add mod">
          <ac:chgData name="Steven Xu" userId="a410ccb4c288c65d" providerId="Windows Live" clId="Web-{60A4BCA0-8F3A-4897-A22E-0CAE3C34C4CB}" dt="2022-04-03T21:16:05.415" v="146" actId="1076"/>
          <ac:picMkLst>
            <pc:docMk/>
            <pc:sldMk cId="239597884" sldId="318"/>
            <ac:picMk id="6" creationId="{C9165C7F-3CDB-EFD2-5C4C-52567085ED5C}"/>
          </ac:picMkLst>
        </pc:picChg>
        <pc:picChg chg="add del mod">
          <ac:chgData name="Steven Xu" userId="a410ccb4c288c65d" providerId="Windows Live" clId="Web-{60A4BCA0-8F3A-4897-A22E-0CAE3C34C4CB}" dt="2022-04-03T21:16:36.634" v="154"/>
          <ac:picMkLst>
            <pc:docMk/>
            <pc:sldMk cId="239597884" sldId="318"/>
            <ac:picMk id="7" creationId="{80562FF5-A20A-280F-E7F3-5ACCCFA4167C}"/>
          </ac:picMkLst>
        </pc:picChg>
        <pc:picChg chg="add mod">
          <ac:chgData name="Steven Xu" userId="a410ccb4c288c65d" providerId="Windows Live" clId="Web-{60A4BCA0-8F3A-4897-A22E-0CAE3C34C4CB}" dt="2022-04-03T21:17:13.417" v="159" actId="14100"/>
          <ac:picMkLst>
            <pc:docMk/>
            <pc:sldMk cId="239597884" sldId="318"/>
            <ac:picMk id="9" creationId="{A1E9BA04-73C2-DB87-C94C-7A64D9BC7E5A}"/>
          </ac:picMkLst>
        </pc:picChg>
      </pc:sldChg>
      <pc:sldChg chg="addSp delSp modSp">
        <pc:chgData name="Steven Xu" userId="a410ccb4c288c65d" providerId="Windows Live" clId="Web-{60A4BCA0-8F3A-4897-A22E-0CAE3C34C4CB}" dt="2022-04-03T21:39:30.273" v="287" actId="1076"/>
        <pc:sldMkLst>
          <pc:docMk/>
          <pc:sldMk cId="232499080" sldId="319"/>
        </pc:sldMkLst>
        <pc:spChg chg="mod">
          <ac:chgData name="Steven Xu" userId="a410ccb4c288c65d" providerId="Windows Live" clId="Web-{60A4BCA0-8F3A-4897-A22E-0CAE3C34C4CB}" dt="2022-04-03T21:36:51.215" v="277" actId="1076"/>
          <ac:spMkLst>
            <pc:docMk/>
            <pc:sldMk cId="232499080" sldId="319"/>
            <ac:spMk id="5" creationId="{85D9F803-CDBC-C74C-AF1B-2B5937D1C241}"/>
          </ac:spMkLst>
        </pc:spChg>
        <pc:spChg chg="mod">
          <ac:chgData name="Steven Xu" userId="a410ccb4c288c65d" providerId="Windows Live" clId="Web-{60A4BCA0-8F3A-4897-A22E-0CAE3C34C4CB}" dt="2022-04-03T21:18:46.997" v="205" actId="20577"/>
          <ac:spMkLst>
            <pc:docMk/>
            <pc:sldMk cId="232499080" sldId="319"/>
            <ac:spMk id="8" creationId="{34C97452-C78A-4701-B8AB-ABFE63D5BEDE}"/>
          </ac:spMkLst>
        </pc:spChg>
        <pc:picChg chg="add mod">
          <ac:chgData name="Steven Xu" userId="a410ccb4c288c65d" providerId="Windows Live" clId="Web-{60A4BCA0-8F3A-4897-A22E-0CAE3C34C4CB}" dt="2022-04-03T21:35:42.913" v="222" actId="1076"/>
          <ac:picMkLst>
            <pc:docMk/>
            <pc:sldMk cId="232499080" sldId="319"/>
            <ac:picMk id="2" creationId="{71BEFEB3-FBA3-5E0A-BF98-0D61A597F760}"/>
          </ac:picMkLst>
        </pc:picChg>
        <pc:picChg chg="add mod">
          <ac:chgData name="Steven Xu" userId="a410ccb4c288c65d" providerId="Windows Live" clId="Web-{60A4BCA0-8F3A-4897-A22E-0CAE3C34C4CB}" dt="2022-04-03T21:36:04.024" v="226" actId="1076"/>
          <ac:picMkLst>
            <pc:docMk/>
            <pc:sldMk cId="232499080" sldId="319"/>
            <ac:picMk id="4" creationId="{6F26E9A4-D443-9CA8-7752-D7841A075853}"/>
          </ac:picMkLst>
        </pc:picChg>
        <pc:picChg chg="add mod">
          <ac:chgData name="Steven Xu" userId="a410ccb4c288c65d" providerId="Windows Live" clId="Web-{60A4BCA0-8F3A-4897-A22E-0CAE3C34C4CB}" dt="2022-04-03T21:36:45.902" v="276" actId="14100"/>
          <ac:picMkLst>
            <pc:docMk/>
            <pc:sldMk cId="232499080" sldId="319"/>
            <ac:picMk id="6" creationId="{A04C2325-E7C0-8E14-0242-218A62548ED3}"/>
          </ac:picMkLst>
        </pc:picChg>
        <pc:picChg chg="add del mod">
          <ac:chgData name="Steven Xu" userId="a410ccb4c288c65d" providerId="Windows Live" clId="Web-{60A4BCA0-8F3A-4897-A22E-0CAE3C34C4CB}" dt="2022-04-03T21:38:36.567" v="282"/>
          <ac:picMkLst>
            <pc:docMk/>
            <pc:sldMk cId="232499080" sldId="319"/>
            <ac:picMk id="7" creationId="{3403D7BC-399F-87D3-B728-FB5171FB6624}"/>
          </ac:picMkLst>
        </pc:picChg>
        <pc:picChg chg="add mod">
          <ac:chgData name="Steven Xu" userId="a410ccb4c288c65d" providerId="Windows Live" clId="Web-{60A4BCA0-8F3A-4897-A22E-0CAE3C34C4CB}" dt="2022-04-03T21:39:30.273" v="287" actId="1076"/>
          <ac:picMkLst>
            <pc:docMk/>
            <pc:sldMk cId="232499080" sldId="319"/>
            <ac:picMk id="9" creationId="{02033B80-0B31-FCA4-DAAE-22E5D3729EE5}"/>
          </ac:picMkLst>
        </pc:picChg>
      </pc:sldChg>
      <pc:sldChg chg="addSp modSp">
        <pc:chgData name="Steven Xu" userId="a410ccb4c288c65d" providerId="Windows Live" clId="Web-{60A4BCA0-8F3A-4897-A22E-0CAE3C34C4CB}" dt="2022-04-04T02:45:39.608" v="403" actId="20577"/>
        <pc:sldMkLst>
          <pc:docMk/>
          <pc:sldMk cId="3645034231" sldId="320"/>
        </pc:sldMkLst>
        <pc:spChg chg="mod">
          <ac:chgData name="Steven Xu" userId="a410ccb4c288c65d" providerId="Windows Live" clId="Web-{60A4BCA0-8F3A-4897-A22E-0CAE3C34C4CB}" dt="2022-04-04T02:45:39.608" v="403" actId="20577"/>
          <ac:spMkLst>
            <pc:docMk/>
            <pc:sldMk cId="3645034231" sldId="320"/>
            <ac:spMk id="5" creationId="{1B07C49E-AFFC-EC46-8930-E4D428F5F943}"/>
          </ac:spMkLst>
        </pc:spChg>
        <pc:picChg chg="add mod">
          <ac:chgData name="Steven Xu" userId="a410ccb4c288c65d" providerId="Windows Live" clId="Web-{60A4BCA0-8F3A-4897-A22E-0CAE3C34C4CB}" dt="2022-04-04T02:42:53.458" v="339" actId="1076"/>
          <ac:picMkLst>
            <pc:docMk/>
            <pc:sldMk cId="3645034231" sldId="320"/>
            <ac:picMk id="2" creationId="{E931E342-57AE-3DF6-A789-C4142E001E3B}"/>
          </ac:picMkLst>
        </pc:picChg>
      </pc:sldChg>
    </pc:docChg>
  </pc:docChgLst>
  <pc:docChgLst>
    <pc:chgData name="Steven Xu" userId="a410ccb4c288c65d" providerId="Windows Live" clId="Web-{75379448-7B2D-4059-8D65-6A7684C86D9E}"/>
    <pc:docChg chg="delSld modSld">
      <pc:chgData name="Steven Xu" userId="a410ccb4c288c65d" providerId="Windows Live" clId="Web-{75379448-7B2D-4059-8D65-6A7684C86D9E}" dt="2022-04-05T18:56:57.947" v="233" actId="20577"/>
      <pc:docMkLst>
        <pc:docMk/>
      </pc:docMkLst>
      <pc:sldChg chg="modSp">
        <pc:chgData name="Steven Xu" userId="a410ccb4c288c65d" providerId="Windows Live" clId="Web-{75379448-7B2D-4059-8D65-6A7684C86D9E}" dt="2022-04-05T13:49:32.523" v="192" actId="20577"/>
        <pc:sldMkLst>
          <pc:docMk/>
          <pc:sldMk cId="1630123617" sldId="274"/>
        </pc:sldMkLst>
        <pc:spChg chg="mod">
          <ac:chgData name="Steven Xu" userId="a410ccb4c288c65d" providerId="Windows Live" clId="Web-{75379448-7B2D-4059-8D65-6A7684C86D9E}" dt="2022-04-05T13:49:32.523" v="192" actId="20577"/>
          <ac:spMkLst>
            <pc:docMk/>
            <pc:sldMk cId="1630123617" sldId="274"/>
            <ac:spMk id="5" creationId="{28684E62-A9F8-4E7A-AB01-78893062A1B4}"/>
          </ac:spMkLst>
        </pc:spChg>
      </pc:sldChg>
      <pc:sldChg chg="del">
        <pc:chgData name="Steven Xu" userId="a410ccb4c288c65d" providerId="Windows Live" clId="Web-{75379448-7B2D-4059-8D65-6A7684C86D9E}" dt="2022-04-05T18:42:56.490" v="193"/>
        <pc:sldMkLst>
          <pc:docMk/>
          <pc:sldMk cId="3410008520" sldId="275"/>
        </pc:sldMkLst>
      </pc:sldChg>
      <pc:sldChg chg="modSp">
        <pc:chgData name="Steven Xu" userId="a410ccb4c288c65d" providerId="Windows Live" clId="Web-{75379448-7B2D-4059-8D65-6A7684C86D9E}" dt="2022-04-05T18:56:57.947" v="233" actId="20577"/>
        <pc:sldMkLst>
          <pc:docMk/>
          <pc:sldMk cId="2459446073" sldId="289"/>
        </pc:sldMkLst>
        <pc:spChg chg="mod">
          <ac:chgData name="Steven Xu" userId="a410ccb4c288c65d" providerId="Windows Live" clId="Web-{75379448-7B2D-4059-8D65-6A7684C86D9E}" dt="2022-04-05T18:56:57.947" v="233" actId="20577"/>
          <ac:spMkLst>
            <pc:docMk/>
            <pc:sldMk cId="2459446073" sldId="289"/>
            <ac:spMk id="5" creationId="{1B07C49E-AFFC-EC46-8930-E4D428F5F943}"/>
          </ac:spMkLst>
        </pc:spChg>
      </pc:sldChg>
      <pc:sldChg chg="del">
        <pc:chgData name="Steven Xu" userId="a410ccb4c288c65d" providerId="Windows Live" clId="Web-{75379448-7B2D-4059-8D65-6A7684C86D9E}" dt="2022-04-05T18:56:21.429" v="194"/>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Steven Xu" userId="a410ccb4c288c65d" providerId="Windows Live" clId="Web-{1DD3B4FB-2D29-442E-91E2-A0A963637587}"/>
    <pc:docChg chg="addSld delSld modSld">
      <pc:chgData name="Steven Xu" userId="a410ccb4c288c65d" providerId="Windows Live" clId="Web-{1DD3B4FB-2D29-442E-91E2-A0A963637587}" dt="2022-03-09T20:50:23.247" v="1326" actId="20577"/>
      <pc:docMkLst>
        <pc:docMk/>
      </pc:docMkLst>
      <pc:sldChg chg="modSp">
        <pc:chgData name="Steven Xu" userId="a410ccb4c288c65d" providerId="Windows Live" clId="Web-{1DD3B4FB-2D29-442E-91E2-A0A963637587}" dt="2022-03-07T21:53:07.649" v="420" actId="20577"/>
        <pc:sldMkLst>
          <pc:docMk/>
          <pc:sldMk cId="1553432724" sldId="262"/>
        </pc:sldMkLst>
        <pc:spChg chg="mod">
          <ac:chgData name="Steven Xu" userId="a410ccb4c288c65d" providerId="Windows Live" clId="Web-{1DD3B4FB-2D29-442E-91E2-A0A963637587}" dt="2022-03-07T21:53:07.649" v="420" actId="20577"/>
          <ac:spMkLst>
            <pc:docMk/>
            <pc:sldMk cId="1553432724" sldId="262"/>
            <ac:spMk id="7" creationId="{0BFEC426-B615-E549-83E5-140FD588BC64}"/>
          </ac:spMkLst>
        </pc:spChg>
      </pc:sldChg>
      <pc:sldChg chg="addSp delSp modSp">
        <pc:chgData name="Steven Xu" userId="a410ccb4c288c65d" providerId="Windows Live" clId="Web-{1DD3B4FB-2D29-442E-91E2-A0A963637587}" dt="2022-03-08T15:04:33.026" v="661" actId="1076"/>
        <pc:sldMkLst>
          <pc:docMk/>
          <pc:sldMk cId="3288665831" sldId="263"/>
        </pc:sldMkLst>
        <pc:spChg chg="add del mod">
          <ac:chgData name="Steven Xu" userId="a410ccb4c288c65d" providerId="Windows Live" clId="Web-{1DD3B4FB-2D29-442E-91E2-A0A963637587}" dt="2022-03-08T14:26:02.396" v="566"/>
          <ac:spMkLst>
            <pc:docMk/>
            <pc:sldMk cId="3288665831" sldId="263"/>
            <ac:spMk id="2" creationId="{4F1ED239-13C6-4CDE-9739-17A9D445BE11}"/>
          </ac:spMkLst>
        </pc:spChg>
        <pc:spChg chg="add mod">
          <ac:chgData name="Steven Xu" userId="a410ccb4c288c65d" providerId="Windows Live" clId="Web-{1DD3B4FB-2D29-442E-91E2-A0A963637587}" dt="2022-03-08T15:04:24.291" v="659" actId="1076"/>
          <ac:spMkLst>
            <pc:docMk/>
            <pc:sldMk cId="3288665831" sldId="263"/>
            <ac:spMk id="2" creationId="{974776A7-12B1-42E4-8D1B-A880794E294B}"/>
          </ac:spMkLst>
        </pc:spChg>
        <pc:spChg chg="add mod">
          <ac:chgData name="Steven Xu" userId="a410ccb4c288c65d" providerId="Windows Live" clId="Web-{1DD3B4FB-2D29-442E-91E2-A0A963637587}" dt="2022-03-08T15:04:33.026" v="661" actId="1076"/>
          <ac:spMkLst>
            <pc:docMk/>
            <pc:sldMk cId="3288665831" sldId="263"/>
            <ac:spMk id="3" creationId="{E90FF573-4AF9-46A5-9F3B-073FEFEB3282}"/>
          </ac:spMkLst>
        </pc:spChg>
        <pc:spChg chg="add del mod">
          <ac:chgData name="Steven Xu" userId="a410ccb4c288c65d" providerId="Windows Live" clId="Web-{1DD3B4FB-2D29-442E-91E2-A0A963637587}" dt="2022-03-08T14:29:53.058" v="590"/>
          <ac:spMkLst>
            <pc:docMk/>
            <pc:sldMk cId="3288665831" sldId="263"/>
            <ac:spMk id="4" creationId="{8919A95D-F002-4E02-95F6-D48BBC89ABBE}"/>
          </ac:spMkLst>
        </pc:spChg>
        <pc:spChg chg="add mod">
          <ac:chgData name="Steven Xu" userId="a410ccb4c288c65d" providerId="Windows Live" clId="Web-{1DD3B4FB-2D29-442E-91E2-A0A963637587}" dt="2022-03-08T15:04:00.197" v="654" actId="1076"/>
          <ac:spMkLst>
            <pc:docMk/>
            <pc:sldMk cId="3288665831" sldId="263"/>
            <ac:spMk id="4" creationId="{CBDFF466-EAE7-45DB-B331-86660195FB99}"/>
          </ac:spMkLst>
        </pc:spChg>
        <pc:spChg chg="mod">
          <ac:chgData name="Steven Xu" userId="a410ccb4c288c65d" providerId="Windows Live" clId="Web-{1DD3B4FB-2D29-442E-91E2-A0A963637587}" dt="2022-03-08T14:19:55.120" v="561" actId="20577"/>
          <ac:spMkLst>
            <pc:docMk/>
            <pc:sldMk cId="3288665831" sldId="263"/>
            <ac:spMk id="5" creationId="{1B07C49E-AFFC-EC46-8930-E4D428F5F943}"/>
          </ac:spMkLst>
        </pc:spChg>
        <pc:spChg chg="add mod">
          <ac:chgData name="Steven Xu" userId="a410ccb4c288c65d" providerId="Windows Live" clId="Web-{1DD3B4FB-2D29-442E-91E2-A0A963637587}" dt="2022-03-08T15:03:57.947" v="653" actId="1076"/>
          <ac:spMkLst>
            <pc:docMk/>
            <pc:sldMk cId="3288665831" sldId="263"/>
            <ac:spMk id="7" creationId="{4D546E95-F698-4278-B48F-4E8EA6782BAA}"/>
          </ac:spMkLst>
        </pc:spChg>
        <pc:spChg chg="add mod">
          <ac:chgData name="Steven Xu" userId="a410ccb4c288c65d" providerId="Windows Live" clId="Web-{1DD3B4FB-2D29-442E-91E2-A0A963637587}" dt="2022-03-08T15:04:28.323" v="660" actId="1076"/>
          <ac:spMkLst>
            <pc:docMk/>
            <pc:sldMk cId="3288665831" sldId="263"/>
            <ac:spMk id="8" creationId="{9DDC2511-0B1B-47AD-90B0-3B1420835806}"/>
          </ac:spMkLst>
        </pc:spChg>
        <pc:spChg chg="add mod">
          <ac:chgData name="Steven Xu" userId="a410ccb4c288c65d" providerId="Windows Live" clId="Web-{1DD3B4FB-2D29-442E-91E2-A0A963637587}" dt="2022-03-08T15:04:20.635" v="658" actId="1076"/>
          <ac:spMkLst>
            <pc:docMk/>
            <pc:sldMk cId="3288665831" sldId="263"/>
            <ac:spMk id="9" creationId="{0F751C02-0C14-4206-997C-9869D9A64669}"/>
          </ac:spMkLst>
        </pc:spChg>
      </pc:sldChg>
      <pc:sldChg chg="addSp modSp">
        <pc:chgData name="Steven Xu" userId="a410ccb4c288c65d" providerId="Windows Live" clId="Web-{1DD3B4FB-2D29-442E-91E2-A0A963637587}" dt="2022-03-09T20:50:23.247" v="1326" actId="20577"/>
        <pc:sldMkLst>
          <pc:docMk/>
          <pc:sldMk cId="2987552906" sldId="264"/>
        </pc:sldMkLst>
        <pc:spChg chg="add mod">
          <ac:chgData name="Steven Xu" userId="a410ccb4c288c65d" providerId="Windows Live" clId="Web-{1DD3B4FB-2D29-442E-91E2-A0A963637587}" dt="2022-03-09T19:58:56.109" v="1165" actId="1076"/>
          <ac:spMkLst>
            <pc:docMk/>
            <pc:sldMk cId="2987552906" sldId="264"/>
            <ac:spMk id="2" creationId="{396B7BAF-72DE-4F9A-8F82-54720A2D97A8}"/>
          </ac:spMkLst>
        </pc:spChg>
        <pc:spChg chg="mod">
          <ac:chgData name="Steven Xu" userId="a410ccb4c288c65d" providerId="Windows Live" clId="Web-{1DD3B4FB-2D29-442E-91E2-A0A963637587}" dt="2022-03-09T20:50:23.247" v="1326" actId="20577"/>
          <ac:spMkLst>
            <pc:docMk/>
            <pc:sldMk cId="2987552906" sldId="264"/>
            <ac:spMk id="5" creationId="{1B07C49E-AFFC-EC46-8930-E4D428F5F943}"/>
          </ac:spMkLst>
        </pc:spChg>
        <pc:picChg chg="add mod">
          <ac:chgData name="Steven Xu" userId="a410ccb4c288c65d" providerId="Windows Live" clId="Web-{1DD3B4FB-2D29-442E-91E2-A0A963637587}" dt="2022-03-09T20:12:08.127" v="1184" actId="1076"/>
          <ac:picMkLst>
            <pc:docMk/>
            <pc:sldMk cId="2987552906" sldId="264"/>
            <ac:picMk id="3" creationId="{47753385-367D-47E6-A3B1-0F8C04FB149A}"/>
          </ac:picMkLst>
        </pc:picChg>
      </pc:sldChg>
      <pc:sldChg chg="addSp delSp modSp">
        <pc:chgData name="Steven Xu" userId="a410ccb4c288c65d" providerId="Windows Live" clId="Web-{1DD3B4FB-2D29-442E-91E2-A0A963637587}" dt="2022-03-09T12:33:41.075" v="954" actId="1076"/>
        <pc:sldMkLst>
          <pc:docMk/>
          <pc:sldMk cId="280316088" sldId="299"/>
        </pc:sldMkLst>
        <pc:spChg chg="mod">
          <ac:chgData name="Steven Xu" userId="a410ccb4c288c65d" providerId="Windows Live" clId="Web-{1DD3B4FB-2D29-442E-91E2-A0A963637587}" dt="2022-03-08T20:06:22.625" v="783" actId="1076"/>
          <ac:spMkLst>
            <pc:docMk/>
            <pc:sldMk cId="280316088" sldId="299"/>
            <ac:spMk id="3" creationId="{AB0AB2AC-B7E6-6849-9AE9-697369407F8F}"/>
          </ac:spMkLst>
        </pc:spChg>
        <pc:spChg chg="del">
          <ac:chgData name="Steven Xu" userId="a410ccb4c288c65d" providerId="Windows Live" clId="Web-{1DD3B4FB-2D29-442E-91E2-A0A963637587}" dt="2022-03-08T18:13:59.389" v="670"/>
          <ac:spMkLst>
            <pc:docMk/>
            <pc:sldMk cId="280316088" sldId="299"/>
            <ac:spMk id="5" creationId="{1B07C49E-AFFC-EC46-8930-E4D428F5F943}"/>
          </ac:spMkLst>
        </pc:spChg>
        <pc:spChg chg="add mod">
          <ac:chgData name="Steven Xu" userId="a410ccb4c288c65d" providerId="Windows Live" clId="Web-{1DD3B4FB-2D29-442E-91E2-A0A963637587}" dt="2022-03-08T21:31:22.534" v="816" actId="1076"/>
          <ac:spMkLst>
            <pc:docMk/>
            <pc:sldMk cId="280316088" sldId="299"/>
            <ac:spMk id="5" creationId="{87B0FDEF-8471-46D2-9CAF-A131441E3561}"/>
          </ac:spMkLst>
        </pc:spChg>
        <pc:spChg chg="add mod">
          <ac:chgData name="Steven Xu" userId="a410ccb4c288c65d" providerId="Windows Live" clId="Web-{1DD3B4FB-2D29-442E-91E2-A0A963637587}" dt="2022-03-08T21:43:10.869" v="856" actId="20577"/>
          <ac:spMkLst>
            <pc:docMk/>
            <pc:sldMk cId="280316088" sldId="299"/>
            <ac:spMk id="7" creationId="{56EDCA44-9CDA-4933-B581-CD4BDE65C99A}"/>
          </ac:spMkLst>
        </pc:spChg>
        <pc:spChg chg="add mod">
          <ac:chgData name="Steven Xu" userId="a410ccb4c288c65d" providerId="Windows Live" clId="Web-{1DD3B4FB-2D29-442E-91E2-A0A963637587}" dt="2022-03-08T21:32:55.240" v="832" actId="1076"/>
          <ac:spMkLst>
            <pc:docMk/>
            <pc:sldMk cId="280316088" sldId="299"/>
            <ac:spMk id="9" creationId="{ED75631A-24BE-4D67-A0E7-0CFDB165FD71}"/>
          </ac:spMkLst>
        </pc:spChg>
        <pc:spChg chg="add mod">
          <ac:chgData name="Steven Xu" userId="a410ccb4c288c65d" providerId="Windows Live" clId="Web-{1DD3B4FB-2D29-442E-91E2-A0A963637587}" dt="2022-03-09T12:30:44.049" v="944" actId="1076"/>
          <ac:spMkLst>
            <pc:docMk/>
            <pc:sldMk cId="280316088" sldId="299"/>
            <ac:spMk id="16" creationId="{916C899E-F7CD-437F-8084-550438194C9B}"/>
          </ac:spMkLst>
        </pc:spChg>
        <pc:spChg chg="add mod">
          <ac:chgData name="Steven Xu" userId="a410ccb4c288c65d" providerId="Windows Live" clId="Web-{1DD3B4FB-2D29-442E-91E2-A0A963637587}" dt="2022-03-08T21:46:55.423" v="891" actId="1076"/>
          <ac:spMkLst>
            <pc:docMk/>
            <pc:sldMk cId="280316088" sldId="299"/>
            <ac:spMk id="19" creationId="{2E914038-DAB3-4129-998F-7FDDD5D2DCE0}"/>
          </ac:spMkLst>
        </pc:spChg>
        <pc:picChg chg="add mod">
          <ac:chgData name="Steven Xu" userId="a410ccb4c288c65d" providerId="Windows Live" clId="Web-{1DD3B4FB-2D29-442E-91E2-A0A963637587}" dt="2022-03-08T21:31:31.440" v="819" actId="14100"/>
          <ac:picMkLst>
            <pc:docMk/>
            <pc:sldMk cId="280316088" sldId="299"/>
            <ac:picMk id="2" creationId="{6B7EC40D-DE74-4E9D-BD5F-118A1860EDE8}"/>
          </ac:picMkLst>
        </pc:picChg>
        <pc:picChg chg="add mod">
          <ac:chgData name="Steven Xu" userId="a410ccb4c288c65d" providerId="Windows Live" clId="Web-{1DD3B4FB-2D29-442E-91E2-A0A963637587}" dt="2022-03-08T21:33:47.523" v="842" actId="1076"/>
          <ac:picMkLst>
            <pc:docMk/>
            <pc:sldMk cId="280316088" sldId="299"/>
            <ac:picMk id="8" creationId="{A7E92283-2850-4E18-8155-D18BF668A8B4}"/>
          </ac:picMkLst>
        </pc:picChg>
        <pc:picChg chg="add del mod">
          <ac:chgData name="Steven Xu" userId="a410ccb4c288c65d" providerId="Windows Live" clId="Web-{1DD3B4FB-2D29-442E-91E2-A0A963637587}" dt="2022-03-08T21:17:40.866" v="788"/>
          <ac:picMkLst>
            <pc:docMk/>
            <pc:sldMk cId="280316088" sldId="299"/>
            <ac:picMk id="10" creationId="{3E702928-FE4B-407B-84F7-C4E77E924A2A}"/>
          </ac:picMkLst>
        </pc:picChg>
        <pc:picChg chg="add mod">
          <ac:chgData name="Steven Xu" userId="a410ccb4c288c65d" providerId="Windows Live" clId="Web-{1DD3B4FB-2D29-442E-91E2-A0A963637587}" dt="2022-03-09T12:29:16.388" v="898" actId="1076"/>
          <ac:picMkLst>
            <pc:docMk/>
            <pc:sldMk cId="280316088" sldId="299"/>
            <ac:picMk id="10" creationId="{AC8F4B71-52B2-4689-A7EC-939567F5BC1C}"/>
          </ac:picMkLst>
        </pc:picChg>
        <pc:picChg chg="add del mod">
          <ac:chgData name="Steven Xu" userId="a410ccb4c288c65d" providerId="Windows Live" clId="Web-{1DD3B4FB-2D29-442E-91E2-A0A963637587}" dt="2022-03-08T21:18:32.055" v="795"/>
          <ac:picMkLst>
            <pc:docMk/>
            <pc:sldMk cId="280316088" sldId="299"/>
            <ac:picMk id="11" creationId="{5D853BA1-B791-4A8F-8CCA-7A36E3317497}"/>
          </ac:picMkLst>
        </pc:picChg>
        <pc:picChg chg="add mod">
          <ac:chgData name="Steven Xu" userId="a410ccb4c288c65d" providerId="Windows Live" clId="Web-{1DD3B4FB-2D29-442E-91E2-A0A963637587}" dt="2022-03-08T21:33:01.256" v="833" actId="1076"/>
          <ac:picMkLst>
            <pc:docMk/>
            <pc:sldMk cId="280316088" sldId="299"/>
            <ac:picMk id="12" creationId="{013069D8-CDE9-4477-8F56-C347AD88DFBC}"/>
          </ac:picMkLst>
        </pc:picChg>
        <pc:picChg chg="add mod">
          <ac:chgData name="Steven Xu" userId="a410ccb4c288c65d" providerId="Windows Live" clId="Web-{1DD3B4FB-2D29-442E-91E2-A0A963637587}" dt="2022-03-08T21:33:05.396" v="834" actId="1076"/>
          <ac:picMkLst>
            <pc:docMk/>
            <pc:sldMk cId="280316088" sldId="299"/>
            <ac:picMk id="13" creationId="{E25E72E0-83F8-407A-AF29-7D0DBC86883D}"/>
          </ac:picMkLst>
        </pc:picChg>
        <pc:picChg chg="add mod">
          <ac:chgData name="Steven Xu" userId="a410ccb4c288c65d" providerId="Windows Live" clId="Web-{1DD3B4FB-2D29-442E-91E2-A0A963637587}" dt="2022-03-08T21:33:18.819" v="836" actId="1076"/>
          <ac:picMkLst>
            <pc:docMk/>
            <pc:sldMk cId="280316088" sldId="299"/>
            <ac:picMk id="14" creationId="{E7B80578-3E5E-4B63-80E6-734C4C78C258}"/>
          </ac:picMkLst>
        </pc:picChg>
        <pc:picChg chg="add mod">
          <ac:chgData name="Steven Xu" userId="a410ccb4c288c65d" providerId="Windows Live" clId="Web-{1DD3B4FB-2D29-442E-91E2-A0A963637587}" dt="2022-03-08T21:33:10.787" v="835" actId="1076"/>
          <ac:picMkLst>
            <pc:docMk/>
            <pc:sldMk cId="280316088" sldId="299"/>
            <ac:picMk id="15" creationId="{C6EAE4FD-3F68-4180-BF85-C6D6F6F37D58}"/>
          </ac:picMkLst>
        </pc:picChg>
        <pc:picChg chg="add mod">
          <ac:chgData name="Steven Xu" userId="a410ccb4c288c65d" providerId="Windows Live" clId="Web-{1DD3B4FB-2D29-442E-91E2-A0A963637587}" dt="2022-03-09T12:32:48.478" v="950" actId="1076"/>
          <ac:picMkLst>
            <pc:docMk/>
            <pc:sldMk cId="280316088" sldId="299"/>
            <ac:picMk id="21" creationId="{FF0347C2-4C4C-410E-B35C-06F2E678156C}"/>
          </ac:picMkLst>
        </pc:picChg>
        <pc:picChg chg="add mod">
          <ac:chgData name="Steven Xu" userId="a410ccb4c288c65d" providerId="Windows Live" clId="Web-{1DD3B4FB-2D29-442E-91E2-A0A963637587}" dt="2022-03-09T12:33:41.075" v="954" actId="1076"/>
          <ac:picMkLst>
            <pc:docMk/>
            <pc:sldMk cId="280316088" sldId="299"/>
            <ac:picMk id="22" creationId="{1D2450CE-07D6-4242-A6D6-80FB34532A78}"/>
          </ac:picMkLst>
        </pc:picChg>
        <pc:cxnChg chg="add mod">
          <ac:chgData name="Steven Xu" userId="a410ccb4c288c65d" providerId="Windows Live" clId="Web-{1DD3B4FB-2D29-442E-91E2-A0A963637587}" dt="2022-03-09T12:30:49.002" v="946" actId="14100"/>
          <ac:cxnSpMkLst>
            <pc:docMk/>
            <pc:sldMk cId="280316088" sldId="299"/>
            <ac:cxnSpMk id="11" creationId="{F6284C2F-6E6A-4844-8425-3965DF262593}"/>
          </ac:cxnSpMkLst>
        </pc:cxnChg>
        <pc:cxnChg chg="add del mod">
          <ac:chgData name="Steven Xu" userId="a410ccb4c288c65d" providerId="Windows Live" clId="Web-{1DD3B4FB-2D29-442E-91E2-A0A963637587}" dt="2022-03-08T21:32:08.254" v="826"/>
          <ac:cxnSpMkLst>
            <pc:docMk/>
            <pc:sldMk cId="280316088" sldId="299"/>
            <ac:cxnSpMk id="16" creationId="{C623B25B-315D-4FBA-854F-CEC612D7A4AB}"/>
          </ac:cxnSpMkLst>
        </pc:cxnChg>
        <pc:cxnChg chg="add mod">
          <ac:chgData name="Steven Xu" userId="a410ccb4c288c65d" providerId="Windows Live" clId="Web-{1DD3B4FB-2D29-442E-91E2-A0A963637587}" dt="2022-03-08T21:32:33.848" v="830" actId="14100"/>
          <ac:cxnSpMkLst>
            <pc:docMk/>
            <pc:sldMk cId="280316088" sldId="299"/>
            <ac:cxnSpMk id="17" creationId="{20AE5179-62E9-41B8-8185-E3978E0D5F85}"/>
          </ac:cxnSpMkLst>
        </pc:cxnChg>
        <pc:cxnChg chg="add mod">
          <ac:chgData name="Steven Xu" userId="a410ccb4c288c65d" providerId="Windows Live" clId="Web-{1DD3B4FB-2D29-442E-91E2-A0A963637587}" dt="2022-03-08T21:33:56.601" v="843" actId="14100"/>
          <ac:cxnSpMkLst>
            <pc:docMk/>
            <pc:sldMk cId="280316088" sldId="299"/>
            <ac:cxnSpMk id="18" creationId="{AA0B570F-8B41-47B9-896E-6C0794C7F2DD}"/>
          </ac:cxnSpMkLst>
        </pc:cxnChg>
        <pc:cxnChg chg="add mod">
          <ac:chgData name="Steven Xu" userId="a410ccb4c288c65d" providerId="Windows Live" clId="Web-{1DD3B4FB-2D29-442E-91E2-A0A963637587}" dt="2022-03-08T21:47:16.611" v="894" actId="1076"/>
          <ac:cxnSpMkLst>
            <pc:docMk/>
            <pc:sldMk cId="280316088" sldId="299"/>
            <ac:cxnSpMk id="20" creationId="{DA9A64C7-E308-4069-AE40-82DA5ADE87F4}"/>
          </ac:cxnSpMkLst>
        </pc:cxnChg>
      </pc:sldChg>
      <pc:sldChg chg="addSp delSp modSp">
        <pc:chgData name="Steven Xu" userId="a410ccb4c288c65d" providerId="Windows Live" clId="Web-{1DD3B4FB-2D29-442E-91E2-A0A963637587}" dt="2022-03-09T17:47:34.187" v="1158" actId="1076"/>
        <pc:sldMkLst>
          <pc:docMk/>
          <pc:sldMk cId="1385553969" sldId="302"/>
        </pc:sldMkLst>
        <pc:spChg chg="del">
          <ac:chgData name="Steven Xu" userId="a410ccb4c288c65d" providerId="Windows Live" clId="Web-{1DD3B4FB-2D29-442E-91E2-A0A963637587}" dt="2022-03-09T12:57:03.353" v="963"/>
          <ac:spMkLst>
            <pc:docMk/>
            <pc:sldMk cId="1385553969" sldId="302"/>
            <ac:spMk id="2" creationId="{8B78C759-C687-440F-8CAE-D3071F1AB630}"/>
          </ac:spMkLst>
        </pc:spChg>
        <pc:spChg chg="mod">
          <ac:chgData name="Steven Xu" userId="a410ccb4c288c65d" providerId="Windows Live" clId="Web-{1DD3B4FB-2D29-442E-91E2-A0A963637587}" dt="2022-03-09T12:57:15.087" v="965" actId="1076"/>
          <ac:spMkLst>
            <pc:docMk/>
            <pc:sldMk cId="1385553969" sldId="302"/>
            <ac:spMk id="3" creationId="{AB0AB2AC-B7E6-6849-9AE9-697369407F8F}"/>
          </ac:spMkLst>
        </pc:spChg>
        <pc:spChg chg="add mod">
          <ac:chgData name="Steven Xu" userId="a410ccb4c288c65d" providerId="Windows Live" clId="Web-{1DD3B4FB-2D29-442E-91E2-A0A963637587}" dt="2022-03-09T16:29:23.017" v="1013" actId="1076"/>
          <ac:spMkLst>
            <pc:docMk/>
            <pc:sldMk cId="1385553969" sldId="302"/>
            <ac:spMk id="7" creationId="{76650013-D93A-41A9-8195-DAF8569C7D80}"/>
          </ac:spMkLst>
        </pc:spChg>
        <pc:spChg chg="add mod">
          <ac:chgData name="Steven Xu" userId="a410ccb4c288c65d" providerId="Windows Live" clId="Web-{1DD3B4FB-2D29-442E-91E2-A0A963637587}" dt="2022-03-09T17:13:36.008" v="1060" actId="1076"/>
          <ac:spMkLst>
            <pc:docMk/>
            <pc:sldMk cId="1385553969" sldId="302"/>
            <ac:spMk id="10" creationId="{5BB1ADDF-F697-4639-9ED6-E552AD6632F2}"/>
          </ac:spMkLst>
        </pc:spChg>
        <pc:spChg chg="add mod">
          <ac:chgData name="Steven Xu" userId="a410ccb4c288c65d" providerId="Windows Live" clId="Web-{1DD3B4FB-2D29-442E-91E2-A0A963637587}" dt="2022-03-09T17:45:24.147" v="1145" actId="1076"/>
          <ac:spMkLst>
            <pc:docMk/>
            <pc:sldMk cId="1385553969" sldId="302"/>
            <ac:spMk id="13" creationId="{BA7B377E-BCC7-41B3-B9B1-518988B70887}"/>
          </ac:spMkLst>
        </pc:spChg>
        <pc:spChg chg="add mod">
          <ac:chgData name="Steven Xu" userId="a410ccb4c288c65d" providerId="Windows Live" clId="Web-{1DD3B4FB-2D29-442E-91E2-A0A963637587}" dt="2022-03-09T17:38:50.260" v="1113" actId="20577"/>
          <ac:spMkLst>
            <pc:docMk/>
            <pc:sldMk cId="1385553969" sldId="302"/>
            <ac:spMk id="15" creationId="{E1F92B42-2463-4CEA-9071-EAD1A5A7FA77}"/>
          </ac:spMkLst>
        </pc:spChg>
        <pc:picChg chg="add mod">
          <ac:chgData name="Steven Xu" userId="a410ccb4c288c65d" providerId="Windows Live" clId="Web-{1DD3B4FB-2D29-442E-91E2-A0A963637587}" dt="2022-03-09T16:29:57.002" v="1019" actId="1076"/>
          <ac:picMkLst>
            <pc:docMk/>
            <pc:sldMk cId="1385553969" sldId="302"/>
            <ac:picMk id="2" creationId="{C8DD9E4E-E225-481E-9545-980C14A5A116}"/>
          </ac:picMkLst>
        </pc:picChg>
        <pc:picChg chg="add mod">
          <ac:chgData name="Steven Xu" userId="a410ccb4c288c65d" providerId="Windows Live" clId="Web-{1DD3B4FB-2D29-442E-91E2-A0A963637587}" dt="2022-03-09T16:29:50.064" v="1018" actId="1076"/>
          <ac:picMkLst>
            <pc:docMk/>
            <pc:sldMk cId="1385553969" sldId="302"/>
            <ac:picMk id="5" creationId="{47DB26E4-6149-439D-80C4-53836C177E24}"/>
          </ac:picMkLst>
        </pc:picChg>
        <pc:picChg chg="add mod">
          <ac:chgData name="Steven Xu" userId="a410ccb4c288c65d" providerId="Windows Live" clId="Web-{1DD3B4FB-2D29-442E-91E2-A0A963637587}" dt="2022-03-09T17:13:52.087" v="1063" actId="1076"/>
          <ac:picMkLst>
            <pc:docMk/>
            <pc:sldMk cId="1385553969" sldId="302"/>
            <ac:picMk id="8" creationId="{A6761101-6B93-4EAF-BBAB-3B3E0A9466DE}"/>
          </ac:picMkLst>
        </pc:picChg>
        <pc:picChg chg="add mod">
          <ac:chgData name="Steven Xu" userId="a410ccb4c288c65d" providerId="Windows Live" clId="Web-{1DD3B4FB-2D29-442E-91E2-A0A963637587}" dt="2022-03-09T17:14:01.791" v="1066" actId="1076"/>
          <ac:picMkLst>
            <pc:docMk/>
            <pc:sldMk cId="1385553969" sldId="302"/>
            <ac:picMk id="12" creationId="{E4FFA90E-7349-4F2F-BD2B-51853AC9C48F}"/>
          </ac:picMkLst>
        </pc:picChg>
        <pc:picChg chg="add mod">
          <ac:chgData name="Steven Xu" userId="a410ccb4c288c65d" providerId="Windows Live" clId="Web-{1DD3B4FB-2D29-442E-91E2-A0A963637587}" dt="2022-03-09T17:46:38.808" v="1152" actId="1076"/>
          <ac:picMkLst>
            <pc:docMk/>
            <pc:sldMk cId="1385553969" sldId="302"/>
            <ac:picMk id="17" creationId="{3087729C-E189-4A3B-95E3-F752F80B79AD}"/>
          </ac:picMkLst>
        </pc:picChg>
        <pc:picChg chg="add mod">
          <ac:chgData name="Steven Xu" userId="a410ccb4c288c65d" providerId="Windows Live" clId="Web-{1DD3B4FB-2D29-442E-91E2-A0A963637587}" dt="2022-03-09T17:47:34.187" v="1158" actId="1076"/>
          <ac:picMkLst>
            <pc:docMk/>
            <pc:sldMk cId="1385553969" sldId="302"/>
            <ac:picMk id="18" creationId="{574C23FF-A95D-4AC4-9A41-C714348702B1}"/>
          </ac:picMkLst>
        </pc:picChg>
        <pc:cxnChg chg="add mod">
          <ac:chgData name="Steven Xu" userId="a410ccb4c288c65d" providerId="Windows Live" clId="Web-{1DD3B4FB-2D29-442E-91E2-A0A963637587}" dt="2022-03-09T17:13:43.743" v="1062" actId="14100"/>
          <ac:cxnSpMkLst>
            <pc:docMk/>
            <pc:sldMk cId="1385553969" sldId="302"/>
            <ac:cxnSpMk id="9" creationId="{1A0950A8-5477-4EFE-B5CE-725E9631653B}"/>
          </ac:cxnSpMkLst>
        </pc:cxnChg>
        <pc:cxnChg chg="add del mod">
          <ac:chgData name="Steven Xu" userId="a410ccb4c288c65d" providerId="Windows Live" clId="Web-{1DD3B4FB-2D29-442E-91E2-A0A963637587}" dt="2022-03-09T17:16:39.223" v="1070"/>
          <ac:cxnSpMkLst>
            <pc:docMk/>
            <pc:sldMk cId="1385553969" sldId="302"/>
            <ac:cxnSpMk id="13" creationId="{D4B6549F-CD66-42E2-95A9-FF182E7A1AFC}"/>
          </ac:cxnSpMkLst>
        </pc:cxnChg>
        <pc:cxnChg chg="add mod">
          <ac:chgData name="Steven Xu" userId="a410ccb4c288c65d" providerId="Windows Live" clId="Web-{1DD3B4FB-2D29-442E-91E2-A0A963637587}" dt="2022-03-09T17:17:26.445" v="1074" actId="14100"/>
          <ac:cxnSpMkLst>
            <pc:docMk/>
            <pc:sldMk cId="1385553969" sldId="302"/>
            <ac:cxnSpMk id="14" creationId="{1036A710-A394-4374-838D-0593BB474581}"/>
          </ac:cxnSpMkLst>
        </pc:cxnChg>
        <pc:cxnChg chg="add mod">
          <ac:chgData name="Steven Xu" userId="a410ccb4c288c65d" providerId="Windows Live" clId="Web-{1DD3B4FB-2D29-442E-91E2-A0A963637587}" dt="2022-03-09T17:45:41.210" v="1148" actId="14100"/>
          <ac:cxnSpMkLst>
            <pc:docMk/>
            <pc:sldMk cId="1385553969" sldId="302"/>
            <ac:cxnSpMk id="16" creationId="{DEBC50CE-ADDA-4AB8-B9CD-EE105DEBD167}"/>
          </ac:cxnSpMkLst>
        </pc:cxnChg>
      </pc:sldChg>
      <pc:sldChg chg="modSp">
        <pc:chgData name="Steven Xu" userId="a410ccb4c288c65d" providerId="Windows Live" clId="Web-{1DD3B4FB-2D29-442E-91E2-A0A963637587}" dt="2022-03-07T03:52:11.062" v="225" actId="20577"/>
        <pc:sldMkLst>
          <pc:docMk/>
          <pc:sldMk cId="1980221439" sldId="331"/>
        </pc:sldMkLst>
        <pc:spChg chg="mod">
          <ac:chgData name="Steven Xu" userId="a410ccb4c288c65d" providerId="Windows Live" clId="Web-{1DD3B4FB-2D29-442E-91E2-A0A963637587}" dt="2022-03-07T03:52:11.062" v="225" actId="20577"/>
          <ac:spMkLst>
            <pc:docMk/>
            <pc:sldMk cId="1980221439" sldId="331"/>
            <ac:spMk id="10" creationId="{79EF1473-3ADD-43F1-A495-57AAB7FD902F}"/>
          </ac:spMkLst>
        </pc:spChg>
      </pc:sldChg>
      <pc:sldChg chg="modSp">
        <pc:chgData name="Steven Xu" userId="a410ccb4c288c65d" providerId="Windows Live" clId="Web-{1DD3B4FB-2D29-442E-91E2-A0A963637587}" dt="2022-03-07T21:51:56.256" v="380" actId="20577"/>
        <pc:sldMkLst>
          <pc:docMk/>
          <pc:sldMk cId="2560061391" sldId="332"/>
        </pc:sldMkLst>
        <pc:spChg chg="mod">
          <ac:chgData name="Steven Xu" userId="a410ccb4c288c65d" providerId="Windows Live" clId="Web-{1DD3B4FB-2D29-442E-91E2-A0A963637587}" dt="2022-03-07T21:51:56.256" v="380" actId="20577"/>
          <ac:spMkLst>
            <pc:docMk/>
            <pc:sldMk cId="2560061391" sldId="332"/>
            <ac:spMk id="5" creationId="{8E999A1B-8752-489F-A63B-EA2F60186B52}"/>
          </ac:spMkLst>
        </pc:spChg>
      </pc:sldChg>
      <pc:sldChg chg="new del">
        <pc:chgData name="Steven Xu" userId="a410ccb4c288c65d" providerId="Windows Live" clId="Web-{1DD3B4FB-2D29-442E-91E2-A0A963637587}" dt="2022-03-09T16:25:09.401" v="971"/>
        <pc:sldMkLst>
          <pc:docMk/>
          <pc:sldMk cId="2170735434" sldId="333"/>
        </pc:sldMkLst>
      </pc:sldChg>
    </pc:docChg>
  </pc:docChgLst>
  <pc:docChgLst>
    <pc:chgData name="Steven Xu" userId="a410ccb4c288c65d" providerId="Windows Live" clId="Web-{308FE4CE-294C-42F3-AD27-3BFC1360D4B7}"/>
    <pc:docChg chg="modSld">
      <pc:chgData name="Steven Xu" userId="a410ccb4c288c65d" providerId="Windows Live" clId="Web-{308FE4CE-294C-42F3-AD27-3BFC1360D4B7}" dt="2022-03-23T14:20:42.009" v="39" actId="20577"/>
      <pc:docMkLst>
        <pc:docMk/>
      </pc:docMkLst>
      <pc:sldChg chg="modSp">
        <pc:chgData name="Steven Xu" userId="a410ccb4c288c65d" providerId="Windows Live" clId="Web-{308FE4CE-294C-42F3-AD27-3BFC1360D4B7}" dt="2022-03-23T14:20:42.009" v="39" actId="20577"/>
        <pc:sldMkLst>
          <pc:docMk/>
          <pc:sldMk cId="700132931" sldId="322"/>
        </pc:sldMkLst>
        <pc:spChg chg="mod">
          <ac:chgData name="Steven Xu" userId="a410ccb4c288c65d" providerId="Windows Live" clId="Web-{308FE4CE-294C-42F3-AD27-3BFC1360D4B7}" dt="2022-03-23T14:20:42.009" v="39" actId="20577"/>
          <ac:spMkLst>
            <pc:docMk/>
            <pc:sldMk cId="700132931" sldId="322"/>
            <ac:spMk id="5" creationId="{85D9F803-CDBC-C74C-AF1B-2B5937D1C241}"/>
          </ac:spMkLst>
        </pc:spChg>
        <pc:spChg chg="mod">
          <ac:chgData name="Steven Xu" userId="a410ccb4c288c65d" providerId="Windows Live" clId="Web-{308FE4CE-294C-42F3-AD27-3BFC1360D4B7}" dt="2022-03-23T14:20:25.461" v="31" actId="20577"/>
          <ac:spMkLst>
            <pc:docMk/>
            <pc:sldMk cId="700132931" sldId="322"/>
            <ac:spMk id="8" creationId="{9456A072-47A6-4424-9ABE-F398119040DD}"/>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Steven Xu" userId="a410ccb4c288c65d" providerId="Windows Live" clId="Web-{8F418782-8F3A-437D-AB38-0575542D66F6}"/>
    <pc:docChg chg="modSld">
      <pc:chgData name="Steven Xu" userId="a410ccb4c288c65d" providerId="Windows Live" clId="Web-{8F418782-8F3A-437D-AB38-0575542D66F6}" dt="2022-03-03T16:17:11.652" v="17" actId="20577"/>
      <pc:docMkLst>
        <pc:docMk/>
      </pc:docMkLst>
      <pc:sldChg chg="modSp">
        <pc:chgData name="Steven Xu" userId="a410ccb4c288c65d" providerId="Windows Live" clId="Web-{8F418782-8F3A-437D-AB38-0575542D66F6}" dt="2022-03-03T16:17:11.652" v="17" actId="20577"/>
        <pc:sldMkLst>
          <pc:docMk/>
          <pc:sldMk cId="1277611629" sldId="327"/>
        </pc:sldMkLst>
        <pc:spChg chg="mod">
          <ac:chgData name="Steven Xu" userId="a410ccb4c288c65d" providerId="Windows Live" clId="Web-{8F418782-8F3A-437D-AB38-0575542D66F6}" dt="2022-03-03T16:17:11.652" v="17" actId="20577"/>
          <ac:spMkLst>
            <pc:docMk/>
            <pc:sldMk cId="1277611629" sldId="327"/>
            <ac:spMk id="6" creationId="{2C36AF9D-A911-994B-90EA-013D4CDA5604}"/>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Steven Xu" userId="a410ccb4c288c65d" providerId="Windows Live" clId="Web-{F2E0D14A-5618-40F8-8983-D3BFA9CBC5A8}"/>
    <pc:docChg chg="modSld">
      <pc:chgData name="Steven Xu" userId="a410ccb4c288c65d" providerId="Windows Live" clId="Web-{F2E0D14A-5618-40F8-8983-D3BFA9CBC5A8}" dt="2022-03-09T21:47:17.250" v="62" actId="20577"/>
      <pc:docMkLst>
        <pc:docMk/>
      </pc:docMkLst>
      <pc:sldChg chg="addSp modSp">
        <pc:chgData name="Steven Xu" userId="a410ccb4c288c65d" providerId="Windows Live" clId="Web-{F2E0D14A-5618-40F8-8983-D3BFA9CBC5A8}" dt="2022-03-09T21:47:17.250" v="62" actId="20577"/>
        <pc:sldMkLst>
          <pc:docMk/>
          <pc:sldMk cId="779971636" sldId="266"/>
        </pc:sldMkLst>
        <pc:spChg chg="add mod">
          <ac:chgData name="Steven Xu" userId="a410ccb4c288c65d" providerId="Windows Live" clId="Web-{F2E0D14A-5618-40F8-8983-D3BFA9CBC5A8}" dt="2022-03-09T21:35:18.476" v="6" actId="1076"/>
          <ac:spMkLst>
            <pc:docMk/>
            <pc:sldMk cId="779971636" sldId="266"/>
            <ac:spMk id="2" creationId="{58659FA1-7602-40AB-B357-77CF490E1610}"/>
          </ac:spMkLst>
        </pc:spChg>
        <pc:spChg chg="mod">
          <ac:chgData name="Steven Xu" userId="a410ccb4c288c65d" providerId="Windows Live" clId="Web-{F2E0D14A-5618-40F8-8983-D3BFA9CBC5A8}" dt="2022-03-09T21:47:17.250" v="62" actId="20577"/>
          <ac:spMkLst>
            <pc:docMk/>
            <pc:sldMk cId="779971636" sldId="266"/>
            <ac:spMk id="5" creationId="{1B07C49E-AFFC-EC46-8930-E4D428F5F943}"/>
          </ac:spMkLst>
        </pc:spChg>
      </pc:sldChg>
    </pc:docChg>
  </pc:docChgLst>
  <pc:docChgLst>
    <pc:chgData name="Steven Xu" userId="a410ccb4c288c65d" providerId="Windows Live" clId="Web-{40AF7175-42E2-4350-BE30-4353445D99BD}"/>
    <pc:docChg chg="modSld">
      <pc:chgData name="Steven Xu" userId="a410ccb4c288c65d" providerId="Windows Live" clId="Web-{40AF7175-42E2-4350-BE30-4353445D99BD}" dt="2022-03-06T16:31:46.903" v="155" actId="20577"/>
      <pc:docMkLst>
        <pc:docMk/>
      </pc:docMkLst>
      <pc:sldChg chg="modSp">
        <pc:chgData name="Steven Xu" userId="a410ccb4c288c65d" providerId="Windows Live" clId="Web-{40AF7175-42E2-4350-BE30-4353445D99BD}" dt="2022-03-06T16:04:48.999" v="143" actId="20577"/>
        <pc:sldMkLst>
          <pc:docMk/>
          <pc:sldMk cId="1980221439" sldId="331"/>
        </pc:sldMkLst>
        <pc:spChg chg="mod">
          <ac:chgData name="Steven Xu" userId="a410ccb4c288c65d" providerId="Windows Live" clId="Web-{40AF7175-42E2-4350-BE30-4353445D99BD}" dt="2022-03-06T16:04:48.999" v="143" actId="20577"/>
          <ac:spMkLst>
            <pc:docMk/>
            <pc:sldMk cId="1980221439" sldId="331"/>
            <ac:spMk id="10" creationId="{79EF1473-3ADD-43F1-A495-57AAB7FD902F}"/>
          </ac:spMkLst>
        </pc:spChg>
      </pc:sldChg>
      <pc:sldChg chg="addSp delSp modSp">
        <pc:chgData name="Steven Xu" userId="a410ccb4c288c65d" providerId="Windows Live" clId="Web-{40AF7175-42E2-4350-BE30-4353445D99BD}" dt="2022-03-06T16:31:46.903" v="155" actId="20577"/>
        <pc:sldMkLst>
          <pc:docMk/>
          <pc:sldMk cId="2560061391" sldId="332"/>
        </pc:sldMkLst>
        <pc:spChg chg="add del">
          <ac:chgData name="Steven Xu" userId="a410ccb4c288c65d" providerId="Windows Live" clId="Web-{40AF7175-42E2-4350-BE30-4353445D99BD}" dt="2022-03-06T16:31:39.934" v="150"/>
          <ac:spMkLst>
            <pc:docMk/>
            <pc:sldMk cId="2560061391" sldId="332"/>
            <ac:spMk id="2" creationId="{C79EF99F-1A5A-4482-BD6F-85556943E91F}"/>
          </ac:spMkLst>
        </pc:spChg>
        <pc:spChg chg="mod">
          <ac:chgData name="Steven Xu" userId="a410ccb4c288c65d" providerId="Windows Live" clId="Web-{40AF7175-42E2-4350-BE30-4353445D99BD}" dt="2022-03-06T16:31:46.903" v="155"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0076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08142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16344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643934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380318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999043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70032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71951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26484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31920600"/>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4640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734278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74733236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99713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76335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36916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98665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9111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2873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77171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4/5/2022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30439934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evenxu25/Data-Science-Capstone/blob/main/EDA%20Lab.ipynb" TargetMode="External"/><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evenxu25/Data-Science-Capstone/blob/main/EDA%20with%20Data%20Visualization.ipynb" TargetMode="External"/><Relationship Id="rId2" Type="http://schemas.openxmlformats.org/officeDocument/2006/relationships/image" Target="../media/image8.png"/><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evenxu25/Data-Science-Capstone/blob/main/EDA%20with%20SQL.ipynb" TargetMode="External"/><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tevenxu25/Data-Science-Capstone/blob/main/Interactive%20Visual%20Analytics%20with%20Folium.ipynb" TargetMode="External"/><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evenxu25/Data-Science-Capstone/blob/main/Interactive%20Dashboard.py" TargetMode="External"/><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tevenxu25/Data-Science-Capstone/blob/main/Machine%20Learning%20Prediction%20Lab.ipynb" TargetMode="External"/><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stevenxu25/Data-Science-Capstone/blob/main/Data%20Collection%20API.ipynb"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stevenxu25/Data-Science-Capstone/blob/main/Data%20Collection%20with%20Web%20Scraping.ipynb" TargetMode="External"/><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Steven Xu</a:t>
            </a:r>
          </a:p>
          <a:p>
            <a:r>
              <a:rPr lang="en-US">
                <a:solidFill>
                  <a:schemeClr val="bg2"/>
                </a:solidFill>
                <a:latin typeface="Abadi"/>
                <a:ea typeface="SF Pro" pitchFamily="2" charset="0"/>
                <a:cs typeface="SF Pro" pitchFamily="2" charset="0"/>
              </a:rPr>
              <a:t>3/3/2022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000" y="1793875"/>
            <a:ext cx="4710113" cy="2657475"/>
          </a:xfrm>
          <a:prstGeom prst="rect">
            <a:avLst/>
          </a:prstGeom>
        </p:spPr>
        <p:txBody>
          <a:bodyPr lIns="91440" tIns="45720" rIns="91440" bIns="45720" anchor="t"/>
          <a:lstStyle/>
          <a:p>
            <a:r>
              <a:rPr lang="en-US" sz="2200">
                <a:solidFill>
                  <a:schemeClr val="accent3">
                    <a:lumMod val="25000"/>
                  </a:schemeClr>
                </a:solidFill>
                <a:latin typeface="Abadi"/>
              </a:rPr>
              <a:t>We calculated the number of launches on each site and the frequency of each orbit type.</a:t>
            </a:r>
          </a:p>
          <a:p>
            <a:r>
              <a:rPr lang="en-US" sz="2200">
                <a:solidFill>
                  <a:schemeClr val="accent3">
                    <a:lumMod val="25000"/>
                  </a:schemeClr>
                </a:solidFill>
                <a:latin typeface="Abadi"/>
              </a:rPr>
              <a:t>We then sorted landings into success/failure based on the type and added this data to the </a:t>
            </a:r>
            <a:r>
              <a:rPr lang="en-US" sz="2200" err="1">
                <a:solidFill>
                  <a:schemeClr val="accent3">
                    <a:lumMod val="25000"/>
                  </a:schemeClr>
                </a:solidFill>
                <a:latin typeface="Abadi"/>
              </a:rPr>
              <a:t>dataframe</a:t>
            </a:r>
            <a:r>
              <a:rPr lang="en-US" sz="2200">
                <a:solidFill>
                  <a:schemeClr val="accent3">
                    <a:lumMod val="25000"/>
                  </a:schemeClr>
                </a:solidFill>
                <a:latin typeface="Abadi"/>
              </a:rPr>
              <a:t> before saving this data to a csv file.</a:t>
            </a:r>
          </a:p>
          <a:p>
            <a:endParaRPr lang="en-US" sz="220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2" name="TextBox 1">
            <a:extLst>
              <a:ext uri="{FF2B5EF4-FFF2-40B4-BE49-F238E27FC236}">
                <a16:creationId xmlns:a16="http://schemas.microsoft.com/office/drawing/2014/main" id="{396B7BAF-72DE-4F9A-8F82-54720A2D97A8}"/>
              </a:ext>
            </a:extLst>
          </p:cNvPr>
          <p:cNvSpPr txBox="1"/>
          <p:nvPr/>
        </p:nvSpPr>
        <p:spPr>
          <a:xfrm>
            <a:off x="766550" y="5509147"/>
            <a:ext cx="12988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GitHub Link</a:t>
            </a:r>
            <a:endParaRPr lang="en-US"/>
          </a:p>
        </p:txBody>
      </p:sp>
      <p:pic>
        <p:nvPicPr>
          <p:cNvPr id="3" name="Picture 5" descr="Diagram, schematic, radar chart&#10;&#10;Description automatically generated">
            <a:extLst>
              <a:ext uri="{FF2B5EF4-FFF2-40B4-BE49-F238E27FC236}">
                <a16:creationId xmlns:a16="http://schemas.microsoft.com/office/drawing/2014/main" id="{47753385-367D-47E6-A3B1-0F8C04FB149A}"/>
              </a:ext>
            </a:extLst>
          </p:cNvPr>
          <p:cNvPicPr>
            <a:picLocks noChangeAspect="1"/>
          </p:cNvPicPr>
          <p:nvPr/>
        </p:nvPicPr>
        <p:blipFill>
          <a:blip r:embed="rId4"/>
          <a:stretch>
            <a:fillRect/>
          </a:stretch>
        </p:blipFill>
        <p:spPr>
          <a:xfrm>
            <a:off x="5543266" y="1714523"/>
            <a:ext cx="5722960" cy="378151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1539875"/>
            <a:ext cx="5248275" cy="438308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Scatterplots drawn:</a:t>
            </a:r>
          </a:p>
          <a:p>
            <a:pPr lvl="1">
              <a:lnSpc>
                <a:spcPct val="100000"/>
              </a:lnSpc>
              <a:spcBef>
                <a:spcPts val="1400"/>
              </a:spcBef>
              <a:buFont typeface="Wingdings" panose="020B0604020202020204" pitchFamily="34" charset="0"/>
              <a:buChar char="Ø"/>
            </a:pPr>
            <a:r>
              <a:rPr lang="en-US" sz="1800">
                <a:solidFill>
                  <a:schemeClr val="accent3">
                    <a:lumMod val="25000"/>
                  </a:schemeClr>
                </a:solidFill>
                <a:latin typeface="Abadi"/>
                <a:ea typeface="Calibri" panose="020F0502020204030204"/>
                <a:cs typeface="Calibri" panose="020F0502020204030204"/>
              </a:rPr>
              <a:t>Payload mass vs flight number</a:t>
            </a:r>
          </a:p>
          <a:p>
            <a:pPr lvl="1">
              <a:lnSpc>
                <a:spcPct val="100000"/>
              </a:lnSpc>
              <a:spcBef>
                <a:spcPts val="1400"/>
              </a:spcBef>
              <a:buFont typeface="Wingdings" panose="020B0604020202020204" pitchFamily="34" charset="0"/>
              <a:buChar char="Ø"/>
            </a:pPr>
            <a:r>
              <a:rPr lang="en-US" sz="1800">
                <a:solidFill>
                  <a:schemeClr val="accent3">
                    <a:lumMod val="25000"/>
                  </a:schemeClr>
                </a:solidFill>
                <a:latin typeface="Abadi"/>
                <a:ea typeface="Calibri" panose="020F0502020204030204"/>
                <a:cs typeface="Calibri" panose="020F0502020204030204"/>
              </a:rPr>
              <a:t>Flight number vs launch site</a:t>
            </a:r>
          </a:p>
          <a:p>
            <a:pPr lvl="1">
              <a:lnSpc>
                <a:spcPct val="100000"/>
              </a:lnSpc>
              <a:spcBef>
                <a:spcPts val="1400"/>
              </a:spcBef>
              <a:buFont typeface="Wingdings" panose="020B0604020202020204" pitchFamily="34" charset="0"/>
              <a:buChar char="Ø"/>
            </a:pPr>
            <a:r>
              <a:rPr lang="en-US" sz="1800">
                <a:solidFill>
                  <a:schemeClr val="accent3">
                    <a:lumMod val="25000"/>
                  </a:schemeClr>
                </a:solidFill>
                <a:latin typeface="Abadi"/>
                <a:ea typeface="Calibri" panose="020F0502020204030204"/>
                <a:cs typeface="Calibri" panose="020F0502020204030204"/>
              </a:rPr>
              <a:t>Payload mass vs launch site</a:t>
            </a:r>
          </a:p>
          <a:p>
            <a:pPr lvl="1">
              <a:lnSpc>
                <a:spcPct val="100000"/>
              </a:lnSpc>
              <a:spcBef>
                <a:spcPts val="1400"/>
              </a:spcBef>
              <a:buFont typeface="Wingdings" panose="020B0604020202020204" pitchFamily="34" charset="0"/>
              <a:buChar char="Ø"/>
            </a:pPr>
            <a:r>
              <a:rPr lang="en-US" sz="1800">
                <a:solidFill>
                  <a:schemeClr val="accent3">
                    <a:lumMod val="25000"/>
                  </a:schemeClr>
                </a:solidFill>
                <a:latin typeface="Abadi"/>
                <a:ea typeface="Calibri" panose="020F0502020204030204"/>
                <a:cs typeface="Calibri" panose="020F0502020204030204"/>
              </a:rPr>
              <a:t>Flight number vs orbit type</a:t>
            </a:r>
          </a:p>
          <a:p>
            <a:pPr lvl="1">
              <a:lnSpc>
                <a:spcPct val="100000"/>
              </a:lnSpc>
              <a:spcBef>
                <a:spcPts val="1400"/>
              </a:spcBef>
              <a:buFont typeface="Wingdings" panose="020B0604020202020204" pitchFamily="34" charset="0"/>
              <a:buChar char="Ø"/>
            </a:pPr>
            <a:r>
              <a:rPr lang="en-US" sz="1800">
                <a:solidFill>
                  <a:schemeClr val="accent3">
                    <a:lumMod val="25000"/>
                  </a:schemeClr>
                </a:solidFill>
                <a:latin typeface="Abadi"/>
                <a:ea typeface="Calibri" panose="020F0502020204030204"/>
                <a:cs typeface="Calibri" panose="020F0502020204030204"/>
              </a:rPr>
              <a:t>Payload mass vs orbit type</a:t>
            </a:r>
          </a:p>
          <a:p>
            <a:pPr lvl="1">
              <a:lnSpc>
                <a:spcPct val="100000"/>
              </a:lnSpc>
              <a:spcBef>
                <a:spcPts val="1400"/>
              </a:spcBef>
              <a:buFont typeface="Wingdings" panose="020B0604020202020204" pitchFamily="34" charset="0"/>
              <a:buChar char="Ø"/>
            </a:pPr>
            <a:endParaRPr lang="en-US" sz="1800">
              <a:solidFill>
                <a:srgbClr val="292929"/>
              </a:solidFill>
              <a:latin typeface="Abadi"/>
              <a:ea typeface="Calibri" panose="020F0502020204030204"/>
              <a:cs typeface="Calibri" panose="020F0502020204030204"/>
            </a:endParaRPr>
          </a:p>
          <a:p>
            <a:pPr lvl="1">
              <a:lnSpc>
                <a:spcPct val="100000"/>
              </a:lnSpc>
              <a:spcBef>
                <a:spcPts val="1400"/>
              </a:spcBef>
              <a:buFont typeface="Wingdings" panose="020B0604020202020204" pitchFamily="34" charset="0"/>
              <a:buChar char="Ø"/>
            </a:pPr>
            <a:endParaRPr lang="en-US" sz="1800">
              <a:solidFill>
                <a:srgbClr val="292929"/>
              </a:solidFill>
              <a:latin typeface="Abadi"/>
              <a:ea typeface="Calibri" panose="020F0502020204030204"/>
              <a:cs typeface="Calibri" panose="020F0502020204030204"/>
            </a:endParaRP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2" name="TextBox 1">
            <a:extLst>
              <a:ext uri="{FF2B5EF4-FFF2-40B4-BE49-F238E27FC236}">
                <a16:creationId xmlns:a16="http://schemas.microsoft.com/office/drawing/2014/main" id="{58659FA1-7602-40AB-B357-77CF490E1610}"/>
              </a:ext>
            </a:extLst>
          </p:cNvPr>
          <p:cNvSpPr txBox="1"/>
          <p:nvPr/>
        </p:nvSpPr>
        <p:spPr>
          <a:xfrm>
            <a:off x="766233" y="5814483"/>
            <a:ext cx="1303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3"/>
              </a:rPr>
              <a:t>Github link</a:t>
            </a:r>
            <a:endParaRPr lang="en-US"/>
          </a:p>
        </p:txBody>
      </p:sp>
      <p:sp>
        <p:nvSpPr>
          <p:cNvPr id="6" name="TextBox 5">
            <a:extLst>
              <a:ext uri="{FF2B5EF4-FFF2-40B4-BE49-F238E27FC236}">
                <a16:creationId xmlns:a16="http://schemas.microsoft.com/office/drawing/2014/main" id="{0AEBB46E-224B-484C-AFE5-44023C6AAF79}"/>
              </a:ext>
            </a:extLst>
          </p:cNvPr>
          <p:cNvSpPr txBox="1"/>
          <p:nvPr/>
        </p:nvSpPr>
        <p:spPr>
          <a:xfrm>
            <a:off x="4639733" y="2258483"/>
            <a:ext cx="323003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Abadi"/>
                <a:cs typeface="Calibri"/>
              </a:rPr>
              <a:t>Bar graph: Mean vs Orbit</a:t>
            </a:r>
            <a:endParaRPr lang="en-US">
              <a:cs typeface="Calibri" panose="020F0502020204030204"/>
            </a:endParaRPr>
          </a:p>
          <a:p>
            <a:pPr marL="800100" lvl="1" indent="-342900">
              <a:buFont typeface="Wingdings"/>
              <a:buChar char="Ø"/>
            </a:pPr>
            <a:endParaRPr lang="en-US" sz="2200">
              <a:latin typeface="Abadi"/>
              <a:cs typeface="Calibri"/>
            </a:endParaRPr>
          </a:p>
          <a:p>
            <a:pPr marL="285750" indent="-285750">
              <a:buFont typeface="Arial"/>
              <a:buChar char="•"/>
            </a:pPr>
            <a:endParaRPr lang="en-US" sz="2200">
              <a:latin typeface="Abadi"/>
              <a:cs typeface="Calibri"/>
            </a:endParaRPr>
          </a:p>
        </p:txBody>
      </p:sp>
      <p:pic>
        <p:nvPicPr>
          <p:cNvPr id="7" name="Picture 7" descr="Chart, bar chart&#10;&#10;Description automatically generated">
            <a:extLst>
              <a:ext uri="{FF2B5EF4-FFF2-40B4-BE49-F238E27FC236}">
                <a16:creationId xmlns:a16="http://schemas.microsoft.com/office/drawing/2014/main" id="{9F784030-55E6-4400-AF5B-659B45D70D3F}"/>
              </a:ext>
            </a:extLst>
          </p:cNvPr>
          <p:cNvPicPr>
            <a:picLocks noChangeAspect="1"/>
          </p:cNvPicPr>
          <p:nvPr/>
        </p:nvPicPr>
        <p:blipFill>
          <a:blip r:embed="rId4"/>
          <a:stretch>
            <a:fillRect/>
          </a:stretch>
        </p:blipFill>
        <p:spPr>
          <a:xfrm>
            <a:off x="4639734" y="2812829"/>
            <a:ext cx="3230033" cy="2354176"/>
          </a:xfrm>
          <a:prstGeom prst="rect">
            <a:avLst/>
          </a:prstGeom>
        </p:spPr>
      </p:pic>
      <p:sp>
        <p:nvSpPr>
          <p:cNvPr id="8" name="TextBox 7">
            <a:extLst>
              <a:ext uri="{FF2B5EF4-FFF2-40B4-BE49-F238E27FC236}">
                <a16:creationId xmlns:a16="http://schemas.microsoft.com/office/drawing/2014/main" id="{6BB9C0C7-EC15-4181-B7D8-0E3511E08302}"/>
              </a:ext>
            </a:extLst>
          </p:cNvPr>
          <p:cNvSpPr txBox="1"/>
          <p:nvPr/>
        </p:nvSpPr>
        <p:spPr>
          <a:xfrm>
            <a:off x="8507943" y="2041526"/>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Abadi"/>
              </a:rPr>
              <a:t>Line graph: Success Rate vs Year</a:t>
            </a:r>
            <a:endParaRPr lang="en-US" sz="2200">
              <a:latin typeface="Abadi"/>
              <a:cs typeface="Calibri"/>
            </a:endParaRPr>
          </a:p>
        </p:txBody>
      </p:sp>
      <p:pic>
        <p:nvPicPr>
          <p:cNvPr id="9" name="Picture 9" descr="Chart, line chart&#10;&#10;Description automatically generated">
            <a:extLst>
              <a:ext uri="{FF2B5EF4-FFF2-40B4-BE49-F238E27FC236}">
                <a16:creationId xmlns:a16="http://schemas.microsoft.com/office/drawing/2014/main" id="{31DE263D-9EF8-451E-AD98-E4899B43A0F2}"/>
              </a:ext>
            </a:extLst>
          </p:cNvPr>
          <p:cNvPicPr>
            <a:picLocks noChangeAspect="1"/>
          </p:cNvPicPr>
          <p:nvPr/>
        </p:nvPicPr>
        <p:blipFill>
          <a:blip r:embed="rId5"/>
          <a:stretch>
            <a:fillRect/>
          </a:stretch>
        </p:blipFill>
        <p:spPr>
          <a:xfrm>
            <a:off x="8111067" y="2812583"/>
            <a:ext cx="3526366" cy="242875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1289050"/>
            <a:ext cx="10521950" cy="4940300"/>
          </a:xfrm>
          <a:prstGeom prst="rect">
            <a:avLst/>
          </a:prstGeom>
        </p:spPr>
        <p:txBody>
          <a:bodyPr lIns="91440" tIns="45720" rIns="91440" bIns="45720" anchor="t"/>
          <a:lstStyle/>
          <a:p>
            <a:pPr>
              <a:lnSpc>
                <a:spcPct val="100000"/>
              </a:lnSpc>
              <a:spcBef>
                <a:spcPts val="1400"/>
              </a:spcBef>
            </a:pPr>
            <a:r>
              <a:rPr lang="en-US" sz="2000">
                <a:solidFill>
                  <a:schemeClr val="accent3">
                    <a:lumMod val="25000"/>
                  </a:schemeClr>
                </a:solidFill>
                <a:latin typeface="Abadi"/>
              </a:rPr>
              <a:t>The SpaceX dataset was loaded into a DB2 SQL database, several of the queries were to:</a:t>
            </a:r>
            <a:endParaRPr lang="en-US" sz="20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a:rPr>
              <a:t>Display the unique launch sites</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a:rPr>
              <a:t>Display 5 records with launch sites starting with 'CCA'</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a:rPr>
              <a:t>Display total payload mass of all boosters launched by NASA (CRS)</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a:rPr>
              <a:t>Display average payload mass carried by booster version F9 v1.1</a:t>
            </a:r>
          </a:p>
          <a:p>
            <a:pPr lvl="1">
              <a:lnSpc>
                <a:spcPct val="100000"/>
              </a:lnSpc>
              <a:spcBef>
                <a:spcPts val="1400"/>
              </a:spcBef>
            </a:pPr>
            <a:r>
              <a:rPr lang="en-US" sz="1800">
                <a:solidFill>
                  <a:schemeClr val="accent3">
                    <a:lumMod val="25000"/>
                  </a:schemeClr>
                </a:solidFill>
                <a:latin typeface="Abadi"/>
                <a:cs typeface="Calibri" panose="020F0502020204030204"/>
              </a:rPr>
              <a:t>List the date of the first successful landing outcome in ground pad</a:t>
            </a:r>
          </a:p>
          <a:p>
            <a:pPr lvl="1">
              <a:lnSpc>
                <a:spcPct val="100000"/>
              </a:lnSpc>
              <a:spcBef>
                <a:spcPts val="1400"/>
              </a:spcBef>
            </a:pPr>
            <a:r>
              <a:rPr lang="en-US" sz="1800">
                <a:solidFill>
                  <a:schemeClr val="accent3">
                    <a:lumMod val="25000"/>
                  </a:schemeClr>
                </a:solidFill>
                <a:latin typeface="Abadi"/>
                <a:cs typeface="Calibri" panose="020F0502020204030204"/>
              </a:rPr>
              <a:t>List the names of boosters with success in drone ship and payload mass between 4000-6000</a:t>
            </a:r>
            <a:endParaRPr lang="en-US" sz="1800">
              <a:solidFill>
                <a:schemeClr val="accent3">
                  <a:lumMod val="25000"/>
                </a:schemeClr>
              </a:solidFill>
              <a:latin typeface="Abadi" panose="020B0604020104020204" pitchFamily="34" charset="0"/>
              <a:cs typeface="Calibri" panose="020F0502020204030204"/>
            </a:endParaRPr>
          </a:p>
          <a:p>
            <a:pPr lvl="1">
              <a:lnSpc>
                <a:spcPct val="100000"/>
              </a:lnSpc>
              <a:spcBef>
                <a:spcPts val="1400"/>
              </a:spcBef>
            </a:pPr>
            <a:r>
              <a:rPr lang="en-US" sz="1800">
                <a:solidFill>
                  <a:schemeClr val="accent3">
                    <a:lumMod val="25000"/>
                  </a:schemeClr>
                </a:solidFill>
                <a:latin typeface="Abadi"/>
                <a:cs typeface="Calibri" panose="020F0502020204030204"/>
              </a:rPr>
              <a:t>List the total number of successful and failure mission outcomes</a:t>
            </a:r>
            <a:endParaRPr lang="en-US" sz="1800">
              <a:solidFill>
                <a:schemeClr val="accent3">
                  <a:lumMod val="25000"/>
                </a:schemeClr>
              </a:solidFill>
              <a:latin typeface="Abadi" panose="020B0604020104020204" pitchFamily="34" charset="0"/>
              <a:cs typeface="Calibri" panose="020F0502020204030204"/>
            </a:endParaRPr>
          </a:p>
          <a:p>
            <a:pPr lvl="1">
              <a:lnSpc>
                <a:spcPct val="100000"/>
              </a:lnSpc>
              <a:spcBef>
                <a:spcPts val="1400"/>
              </a:spcBef>
            </a:pPr>
            <a:r>
              <a:rPr lang="en-US" sz="1800">
                <a:solidFill>
                  <a:schemeClr val="accent3">
                    <a:lumMod val="25000"/>
                  </a:schemeClr>
                </a:solidFill>
                <a:latin typeface="Abadi"/>
                <a:cs typeface="Calibri" panose="020F0502020204030204"/>
              </a:rPr>
              <a:t>List the booster versions that have carried the maximum payload mass</a:t>
            </a:r>
            <a:endParaRPr lang="en-US" sz="1800">
              <a:solidFill>
                <a:schemeClr val="accent3">
                  <a:lumMod val="25000"/>
                </a:schemeClr>
              </a:solidFill>
              <a:latin typeface="Abadi" panose="020B0604020104020204" pitchFamily="34" charset="0"/>
              <a:cs typeface="Calibri" panose="020F0502020204030204"/>
            </a:endParaRPr>
          </a:p>
          <a:p>
            <a:pPr lvl="1">
              <a:lnSpc>
                <a:spcPct val="100000"/>
              </a:lnSpc>
              <a:spcBef>
                <a:spcPts val="1400"/>
              </a:spcBef>
            </a:pPr>
            <a:r>
              <a:rPr lang="en-US" sz="1800">
                <a:solidFill>
                  <a:schemeClr val="accent3">
                    <a:lumMod val="25000"/>
                  </a:schemeClr>
                </a:solidFill>
                <a:latin typeface="Abadi"/>
                <a:cs typeface="Calibri" panose="020F0502020204030204"/>
              </a:rPr>
              <a:t>List the failed landing outcomes in drone ship, their booster versions, and launch sites in 2015</a:t>
            </a:r>
            <a:endParaRPr lang="en-US" sz="1800">
              <a:solidFill>
                <a:schemeClr val="accent3">
                  <a:lumMod val="25000"/>
                </a:schemeClr>
              </a:solidFill>
              <a:latin typeface="Abadi" panose="020B0604020104020204" pitchFamily="34" charset="0"/>
              <a:cs typeface="Calibri" panose="020F0502020204030204"/>
            </a:endParaRPr>
          </a:p>
          <a:p>
            <a:pPr lvl="1">
              <a:lnSpc>
                <a:spcPct val="100000"/>
              </a:lnSpc>
              <a:spcBef>
                <a:spcPts val="1400"/>
              </a:spcBef>
            </a:pPr>
            <a:r>
              <a:rPr lang="en-US" sz="1800">
                <a:solidFill>
                  <a:schemeClr val="accent3">
                    <a:lumMod val="25000"/>
                  </a:schemeClr>
                </a:solidFill>
                <a:latin typeface="Abadi"/>
                <a:cs typeface="Calibri" panose="020F0502020204030204"/>
              </a:rPr>
              <a:t>Rank the count of landing outcomes between June 4, 2010 and March 20, 2017</a:t>
            </a:r>
            <a:endParaRPr lang="en-US" sz="1800">
              <a:solidFill>
                <a:schemeClr val="accent3">
                  <a:lumMod val="25000"/>
                </a:schemeClr>
              </a:solidFill>
              <a:latin typeface="Abadi" panose="020B0604020104020204" pitchFamily="34" charset="0"/>
              <a:cs typeface="Calibri" panose="020F0502020204030204"/>
            </a:endParaRPr>
          </a:p>
          <a:p>
            <a:pPr lvl="1">
              <a:lnSpc>
                <a:spcPct val="100000"/>
              </a:lnSpc>
              <a:spcBef>
                <a:spcPts val="1400"/>
              </a:spcBef>
            </a:pPr>
            <a:endParaRPr lang="en-US" sz="1800">
              <a:solidFill>
                <a:srgbClr val="292929"/>
              </a:solidFill>
              <a:latin typeface="Abadi" panose="020B0604020104020204" pitchFamily="34" charset="0"/>
              <a:cs typeface="Calibri" panose="020F0502020204030204"/>
            </a:endParaRPr>
          </a:p>
          <a:p>
            <a:pPr lvl="1">
              <a:lnSpc>
                <a:spcPct val="100000"/>
              </a:lnSpc>
              <a:spcBef>
                <a:spcPts val="1400"/>
              </a:spcBef>
            </a:pPr>
            <a:endParaRPr lang="en-US" sz="1800">
              <a:solidFill>
                <a:srgbClr val="292929"/>
              </a:solidFill>
              <a:latin typeface="Abadi" panose="020B0604020104020204" pitchFamily="34" charset="0"/>
              <a:cs typeface="Calibri" panose="020F0502020204030204"/>
            </a:endParaRPr>
          </a:p>
          <a:p>
            <a:pPr lvl="1">
              <a:lnSpc>
                <a:spcPct val="100000"/>
              </a:lnSpc>
              <a:spcBef>
                <a:spcPts val="1400"/>
              </a:spcBef>
            </a:pPr>
            <a:endParaRPr lang="en-US" sz="1800">
              <a:solidFill>
                <a:srgbClr val="292929"/>
              </a:solidFill>
              <a:latin typeface="Abadi" panose="020B0604020104020204" pitchFamily="34" charset="0"/>
              <a:cs typeface="Calibri" panose="020F0502020204030204"/>
            </a:endParaRPr>
          </a:p>
          <a:p>
            <a:pPr lvl="1">
              <a:lnSpc>
                <a:spcPct val="100000"/>
              </a:lnSpc>
              <a:spcBef>
                <a:spcPts val="1400"/>
              </a:spcBef>
            </a:pPr>
            <a:endParaRPr lang="en-US" sz="1800">
              <a:solidFill>
                <a:srgbClr val="292929"/>
              </a:solidFill>
              <a:latin typeface="Abadi" panose="020B0604020104020204" pitchFamily="34" charset="0"/>
              <a:cs typeface="Calibri" panose="020F0502020204030204"/>
            </a:endParaRPr>
          </a:p>
          <a:p>
            <a:pPr lvl="1">
              <a:lnSpc>
                <a:spcPct val="100000"/>
              </a:lnSpc>
              <a:spcBef>
                <a:spcPts val="1400"/>
              </a:spcBef>
            </a:pPr>
            <a:endParaRPr lang="en-US" sz="1800">
              <a:solidFill>
                <a:srgbClr val="292929"/>
              </a:solidFill>
              <a:latin typeface="Abadi" panose="020B0604020104020204" pitchFamily="34" charset="0"/>
              <a:cs typeface="Calibri" panose="020F0502020204030204"/>
            </a:endParaRPr>
          </a:p>
          <a:p>
            <a:pPr lvl="1">
              <a:lnSpc>
                <a:spcPct val="100000"/>
              </a:lnSpc>
              <a:spcBef>
                <a:spcPts val="1400"/>
              </a:spcBef>
            </a:pPr>
            <a:endParaRPr lang="en-US" sz="1800">
              <a:solidFill>
                <a:srgbClr val="292929"/>
              </a:solidFill>
              <a:latin typeface="Abadi" panose="020B0604020104020204" pitchFamily="34" charset="0"/>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TextBox 1">
            <a:extLst>
              <a:ext uri="{FF2B5EF4-FFF2-40B4-BE49-F238E27FC236}">
                <a16:creationId xmlns:a16="http://schemas.microsoft.com/office/drawing/2014/main" id="{E431CBBC-5447-4336-9373-05D0D06E4E49}"/>
              </a:ext>
            </a:extLst>
          </p:cNvPr>
          <p:cNvSpPr txBox="1"/>
          <p:nvPr/>
        </p:nvSpPr>
        <p:spPr>
          <a:xfrm>
            <a:off x="727494" y="62340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3"/>
              </a:rPr>
              <a:t>Github link</a:t>
            </a:r>
            <a:endParaRPr lang="en-US"/>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1462088"/>
            <a:ext cx="10515600" cy="4351337"/>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A marker was added to each of the SpaceX launch sites and the NASA Johnson Space Center, as well as a label with their names.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Next, the launch outcomes from each of the launch sites was displayed with red circles indicating failed launches and green circles indicating successful ones.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From here, we calculated the distance from a launch site to various nearby landmarks, such as railways, highways, coastline, and cities, to see if there were trends in the distances to these points.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Launch sites tend to be close to the coast and away from cities, railways, and highways.</a:t>
            </a:r>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2" name="TextBox 1">
            <a:extLst>
              <a:ext uri="{FF2B5EF4-FFF2-40B4-BE49-F238E27FC236}">
                <a16:creationId xmlns:a16="http://schemas.microsoft.com/office/drawing/2014/main" id="{46348A03-2E05-4828-9DEA-8C24CD961788}"/>
              </a:ext>
            </a:extLst>
          </p:cNvPr>
          <p:cNvSpPr txBox="1"/>
          <p:nvPr/>
        </p:nvSpPr>
        <p:spPr>
          <a:xfrm>
            <a:off x="1058174" y="55726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3"/>
              </a:rPr>
              <a:t>github link</a:t>
            </a: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1751542"/>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ea typeface="+mn-lt"/>
                <a:cs typeface="+mn-lt"/>
              </a:rPr>
              <a:t>A pie chart displays the total launches, toggleable by a specific site or all sites, to show the relative proportions of launches by site.</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ea typeface="+mn-lt"/>
                <a:cs typeface="+mn-lt"/>
              </a:rPr>
              <a:t>A scatterplot shows the correlation between payload mass and launch success, with each booster version color coded. This type of plot was chosen because it clearly displays the distribution of payload sizes for each outcome.</a:t>
            </a:r>
            <a:endParaRPr lang="en-US" sz="2200">
              <a:solidFill>
                <a:schemeClr val="accent3">
                  <a:lumMod val="25000"/>
                </a:schemeClr>
              </a:solidFill>
              <a:latin typeface="Calibri"/>
              <a:cs typeface="Calibri" panose="020F0502020204030204"/>
            </a:endParaRPr>
          </a:p>
          <a:p>
            <a:pPr>
              <a:lnSpc>
                <a:spcPct val="100000"/>
              </a:lnSpc>
              <a:spcBef>
                <a:spcPts val="1400"/>
              </a:spcBef>
            </a:pPr>
            <a:endParaRPr lang="en-US" sz="2200">
              <a:solidFill>
                <a:schemeClr val="accent3">
                  <a:lumMod val="25000"/>
                </a:schemeClr>
              </a:solidFill>
              <a:latin typeface="Calibri"/>
              <a:cs typeface="Calibri" panose="020F0502020204030204"/>
            </a:endParaRPr>
          </a:p>
          <a:p>
            <a:pPr lvl="1">
              <a:lnSpc>
                <a:spcPct val="100000"/>
              </a:lnSpc>
              <a:spcBef>
                <a:spcPts val="1400"/>
              </a:spcBef>
            </a:pPr>
            <a:endParaRPr lang="en-US" sz="1800">
              <a:solidFill>
                <a:schemeClr val="accent3">
                  <a:lumMod val="25000"/>
                </a:schemeClr>
              </a:solidFill>
              <a:latin typeface="Abadi"/>
              <a:cs typeface="Calibri"/>
            </a:endParaRPr>
          </a:p>
          <a:p>
            <a:pPr lvl="1">
              <a:lnSpc>
                <a:spcPct val="100000"/>
              </a:lnSpc>
              <a:spcBef>
                <a:spcPts val="1400"/>
              </a:spcBef>
            </a:pPr>
            <a:endParaRPr lang="en-US" sz="1800">
              <a:solidFill>
                <a:schemeClr val="accent3">
                  <a:lumMod val="25000"/>
                </a:schemeClr>
              </a:solidFill>
              <a:latin typeface="Abadi"/>
              <a:cs typeface="Calibri"/>
            </a:endParaRPr>
          </a:p>
          <a:p>
            <a:pPr lvl="1">
              <a:lnSpc>
                <a:spcPct val="100000"/>
              </a:lnSpc>
              <a:spcBef>
                <a:spcPts val="1400"/>
              </a:spcBef>
            </a:pPr>
            <a:endParaRPr lang="en-US" sz="1800">
              <a:solidFill>
                <a:srgbClr val="292929"/>
              </a:solidFill>
              <a:latin typeface="Abadi"/>
              <a:ea typeface="+mn-lt"/>
              <a:cs typeface="+mn-lt"/>
            </a:endParaRPr>
          </a:p>
          <a:p>
            <a:pPr marL="457200" lvl="1" indent="0">
              <a:lnSpc>
                <a:spcPct val="100000"/>
              </a:lnSpc>
              <a:spcBef>
                <a:spcPts val="1400"/>
              </a:spcBef>
              <a:buNone/>
            </a:pPr>
            <a:endParaRPr lang="en-US" sz="2200">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2" name="TextBox 1">
            <a:extLst>
              <a:ext uri="{FF2B5EF4-FFF2-40B4-BE49-F238E27FC236}">
                <a16:creationId xmlns:a16="http://schemas.microsoft.com/office/drawing/2014/main" id="{0442BAF3-13C5-4160-8886-7A5DFBE9F25C}"/>
              </a:ext>
            </a:extLst>
          </p:cNvPr>
          <p:cNvSpPr txBox="1"/>
          <p:nvPr/>
        </p:nvSpPr>
        <p:spPr>
          <a:xfrm>
            <a:off x="957532" y="57451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hlinkClick r:id="rId3"/>
              </a:rPr>
              <a:t>github link</a:t>
            </a:r>
            <a:endParaRPr lang="en-US"/>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1783292"/>
            <a:ext cx="974566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Loaded the data with </a:t>
            </a:r>
            <a:r>
              <a:rPr lang="en-US" sz="2200" err="1">
                <a:solidFill>
                  <a:schemeClr val="accent3">
                    <a:lumMod val="25000"/>
                  </a:schemeClr>
                </a:solidFill>
                <a:latin typeface="Abadi"/>
              </a:rPr>
              <a:t>numpy</a:t>
            </a:r>
            <a:r>
              <a:rPr lang="en-US" sz="2200">
                <a:solidFill>
                  <a:schemeClr val="accent3">
                    <a:lumMod val="25000"/>
                  </a:schemeClr>
                </a:solidFill>
                <a:latin typeface="Abadi"/>
              </a:rPr>
              <a:t> and pandas, transformed and split the data into training and test sets</a:t>
            </a:r>
          </a:p>
          <a:p>
            <a:pPr>
              <a:lnSpc>
                <a:spcPct val="100000"/>
              </a:lnSpc>
              <a:spcBef>
                <a:spcPts val="1400"/>
              </a:spcBef>
            </a:pPr>
            <a:r>
              <a:rPr lang="en-US" sz="2200">
                <a:solidFill>
                  <a:schemeClr val="accent3">
                    <a:lumMod val="25000"/>
                  </a:schemeClr>
                </a:solidFill>
                <a:latin typeface="Abadi"/>
                <a:ea typeface="+mn-lt"/>
                <a:cs typeface="+mn-lt"/>
              </a:rPr>
              <a:t>Built several different machine learning models and tuned hyperparameters with </a:t>
            </a:r>
            <a:r>
              <a:rPr lang="en-US" sz="2200" err="1">
                <a:solidFill>
                  <a:schemeClr val="accent3">
                    <a:lumMod val="25000"/>
                  </a:schemeClr>
                </a:solidFill>
                <a:latin typeface="Abadi"/>
                <a:ea typeface="+mn-lt"/>
                <a:cs typeface="+mn-lt"/>
              </a:rPr>
              <a:t>GridSearchCV</a:t>
            </a:r>
            <a:r>
              <a:rPr lang="en-US" sz="2200">
                <a:solidFill>
                  <a:schemeClr val="accent3">
                    <a:lumMod val="25000"/>
                  </a:schemeClr>
                </a:solidFill>
                <a:latin typeface="Abadi"/>
                <a:ea typeface="+mn-lt"/>
                <a:cs typeface="+mn-lt"/>
              </a:rPr>
              <a:t>, and plot confusion matrix</a:t>
            </a:r>
          </a:p>
          <a:p>
            <a:pPr>
              <a:lnSpc>
                <a:spcPct val="100000"/>
              </a:lnSpc>
              <a:spcBef>
                <a:spcPts val="1400"/>
              </a:spcBef>
            </a:pPr>
            <a:r>
              <a:rPr lang="en-US" sz="2200">
                <a:solidFill>
                  <a:schemeClr val="accent3">
                    <a:lumMod val="25000"/>
                  </a:schemeClr>
                </a:solidFill>
                <a:latin typeface="Abadi"/>
                <a:ea typeface="+mn-lt"/>
                <a:cs typeface="+mn-lt"/>
              </a:rPr>
              <a:t>Check accuracy for each model, improving it with feature engineering and algorithm tuning</a:t>
            </a:r>
          </a:p>
          <a:p>
            <a:pPr>
              <a:lnSpc>
                <a:spcPct val="100000"/>
              </a:lnSpc>
              <a:spcBef>
                <a:spcPts val="1400"/>
              </a:spcBef>
            </a:pPr>
            <a:r>
              <a:rPr lang="en-US" sz="2200">
                <a:solidFill>
                  <a:schemeClr val="accent3">
                    <a:lumMod val="25000"/>
                  </a:schemeClr>
                </a:solidFill>
                <a:latin typeface="Abadi"/>
                <a:ea typeface="+mn-lt"/>
                <a:cs typeface="+mn-lt"/>
              </a:rPr>
              <a:t>The model with the highest accuracy score is the best performing model</a:t>
            </a:r>
          </a:p>
          <a:p>
            <a:pPr>
              <a:lnSpc>
                <a:spcPct val="100000"/>
              </a:lnSpc>
              <a:spcBef>
                <a:spcPts val="1400"/>
              </a:spcBef>
            </a:pPr>
            <a:r>
              <a:rPr lang="en-US" sz="2200">
                <a:ea typeface="+mn-lt"/>
                <a:cs typeface="+mn-lt"/>
                <a:hlinkClick r:id="rId3"/>
              </a:rPr>
              <a:t>github link</a:t>
            </a:r>
            <a:endParaRPr lang="en-US" sz="2200">
              <a:solidFill>
                <a:srgbClr val="000000"/>
              </a:solidFill>
              <a:latin typeface="Calibri"/>
              <a:cs typeface="Calibri"/>
            </a:endParaRPr>
          </a:p>
          <a:p>
            <a:pPr>
              <a:lnSpc>
                <a:spcPct val="100000"/>
              </a:lnSpc>
              <a:spcBef>
                <a:spcPts val="1400"/>
              </a:spcBef>
            </a:pP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2583" y="5171017"/>
            <a:ext cx="10361613" cy="719138"/>
          </a:xfrm>
          <a:prstGeom prst="rect">
            <a:avLst/>
          </a:prstGeom>
        </p:spPr>
        <p:txBody>
          <a:bodyPr lIns="91440" tIns="45720" rIns="91440" bIns="45720" anchor="t">
            <a:normAutofit fontScale="92500"/>
          </a:bodyPr>
          <a:lstStyle/>
          <a:p>
            <a:pPr marL="0" indent="0">
              <a:lnSpc>
                <a:spcPct val="100000"/>
              </a:lnSpc>
              <a:spcBef>
                <a:spcPts val="1400"/>
              </a:spcBef>
              <a:buNone/>
            </a:pPr>
            <a:r>
              <a:rPr lang="en-CA" sz="2200">
                <a:solidFill>
                  <a:schemeClr val="accent3">
                    <a:lumMod val="25000"/>
                  </a:schemeClr>
                </a:solidFill>
                <a:latin typeface="Abadi"/>
              </a:rPr>
              <a:t>Launches tend to be more successful over time, which makes sense intuitively because later launches will have had more prior experience as well as likely better technology.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61D60734-22FC-48EA-ABFF-7DCA77F4C4CA}"/>
              </a:ext>
            </a:extLst>
          </p:cNvPr>
          <p:cNvPicPr>
            <a:picLocks noChangeAspect="1"/>
          </p:cNvPicPr>
          <p:nvPr/>
        </p:nvPicPr>
        <p:blipFill>
          <a:blip r:embed="rId3"/>
          <a:stretch>
            <a:fillRect/>
          </a:stretch>
        </p:blipFill>
        <p:spPr>
          <a:xfrm>
            <a:off x="1092994" y="1717195"/>
            <a:ext cx="10006011" cy="311669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2000" y="5086350"/>
            <a:ext cx="10515600" cy="1144588"/>
          </a:xfrm>
          <a:prstGeom prst="rect">
            <a:avLst/>
          </a:prstGeom>
        </p:spPr>
        <p:txBody>
          <a:bodyPr lIns="91440" tIns="45720" rIns="91440" bIns="45720" anchor="t">
            <a:normAutofit/>
          </a:bodyPr>
          <a:lstStyle/>
          <a:p>
            <a:pPr marL="0" indent="0">
              <a:lnSpc>
                <a:spcPct val="100000"/>
              </a:lnSpc>
              <a:spcBef>
                <a:spcPts val="1400"/>
              </a:spcBef>
              <a:buNone/>
            </a:pPr>
            <a:r>
              <a:rPr lang="en-CA" sz="2200">
                <a:solidFill>
                  <a:schemeClr val="accent3">
                    <a:lumMod val="25000"/>
                  </a:schemeClr>
                </a:solidFill>
                <a:latin typeface="Abadi"/>
              </a:rPr>
              <a:t>CCAFS SLC 40 shows higher success rates with larger payloads, but there is not a clear pattern given that the other two sites do not have this trend.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9A92285D-766A-4D05-8526-DE028F4ADC96}"/>
              </a:ext>
            </a:extLst>
          </p:cNvPr>
          <p:cNvPicPr>
            <a:picLocks noChangeAspect="1"/>
          </p:cNvPicPr>
          <p:nvPr/>
        </p:nvPicPr>
        <p:blipFill>
          <a:blip r:embed="rId3"/>
          <a:stretch>
            <a:fillRect/>
          </a:stretch>
        </p:blipFill>
        <p:spPr>
          <a:xfrm>
            <a:off x="766233" y="1298390"/>
            <a:ext cx="10627783" cy="36473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2000" y="5448300"/>
            <a:ext cx="10515600" cy="671513"/>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ES-L1, GEO, HEO, SSO have the highest success rate out of the orbit types.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377277E0-2E8C-416A-9D08-6B66EF52EC78}"/>
              </a:ext>
            </a:extLst>
          </p:cNvPr>
          <p:cNvPicPr>
            <a:picLocks noChangeAspect="1"/>
          </p:cNvPicPr>
          <p:nvPr/>
        </p:nvPicPr>
        <p:blipFill>
          <a:blip r:embed="rId3"/>
          <a:stretch>
            <a:fillRect/>
          </a:stretch>
        </p:blipFill>
        <p:spPr>
          <a:xfrm>
            <a:off x="2569368" y="1373494"/>
            <a:ext cx="5898355" cy="39562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2583" y="5488517"/>
            <a:ext cx="10515600" cy="70008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a:solidFill>
                  <a:schemeClr val="accent3">
                    <a:lumMod val="25000"/>
                  </a:schemeClr>
                </a:solidFill>
                <a:latin typeface="Abadi"/>
              </a:rPr>
              <a:t>In LEO there is a strong correlation between flight number and success, but the relationship in the other orbit types is less clear.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855EE224-4BB7-4FBE-883D-85B0A2D8F05B}"/>
              </a:ext>
            </a:extLst>
          </p:cNvPr>
          <p:cNvPicPr>
            <a:picLocks noChangeAspect="1"/>
          </p:cNvPicPr>
          <p:nvPr/>
        </p:nvPicPr>
        <p:blipFill>
          <a:blip r:embed="rId3"/>
          <a:stretch>
            <a:fillRect/>
          </a:stretch>
        </p:blipFill>
        <p:spPr>
          <a:xfrm>
            <a:off x="2501900" y="1358634"/>
            <a:ext cx="6616698" cy="377031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2583" y="5401205"/>
            <a:ext cx="10515600" cy="615950"/>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a:solidFill>
                  <a:schemeClr val="accent3">
                    <a:lumMod val="25000"/>
                  </a:schemeClr>
                </a:solidFill>
                <a:latin typeface="Abadi"/>
              </a:rPr>
              <a:t>Payload size seems to have a positive effect on the success of LEO and ISS orbits, but is inconclusive for GTO.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1C995D69-8743-4D19-B126-4B1D6498215F}"/>
              </a:ext>
            </a:extLst>
          </p:cNvPr>
          <p:cNvPicPr>
            <a:picLocks noChangeAspect="1"/>
          </p:cNvPicPr>
          <p:nvPr/>
        </p:nvPicPr>
        <p:blipFill>
          <a:blip r:embed="rId3"/>
          <a:stretch>
            <a:fillRect/>
          </a:stretch>
        </p:blipFill>
        <p:spPr>
          <a:xfrm>
            <a:off x="2999317" y="1335994"/>
            <a:ext cx="6045199" cy="36568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2583" y="5583238"/>
            <a:ext cx="10515600" cy="552450"/>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a:solidFill>
                  <a:schemeClr val="accent3">
                    <a:lumMod val="25000"/>
                  </a:schemeClr>
                </a:solidFill>
                <a:latin typeface="Abadi"/>
              </a:rPr>
              <a:t>There is a general upward trend in success rate of launches over time starting from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C9763A98-68E5-433B-996F-D7257AB1D30F}"/>
              </a:ext>
            </a:extLst>
          </p:cNvPr>
          <p:cNvPicPr>
            <a:picLocks noChangeAspect="1"/>
          </p:cNvPicPr>
          <p:nvPr/>
        </p:nvPicPr>
        <p:blipFill>
          <a:blip r:embed="rId3"/>
          <a:stretch>
            <a:fillRect/>
          </a:stretch>
        </p:blipFill>
        <p:spPr>
          <a:xfrm>
            <a:off x="2787650" y="1402089"/>
            <a:ext cx="6468532" cy="378923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F17F-D0B8-421B-B482-D6F952659938}"/>
              </a:ext>
            </a:extLst>
          </p:cNvPr>
          <p:cNvSpPr>
            <a:spLocks noGrp="1"/>
          </p:cNvSpPr>
          <p:nvPr>
            <p:ph type="title"/>
          </p:nvPr>
        </p:nvSpPr>
        <p:spPr>
          <a:xfrm>
            <a:off x="838200" y="365125"/>
            <a:ext cx="10187517" cy="5802313"/>
          </a:xfrm>
        </p:spPr>
        <p:txBody>
          <a:bodyPr lIns="91440" tIns="45720" rIns="91440" bIns="45720" anchor="ctr"/>
          <a:lstStyle/>
          <a:p>
            <a:pPr algn="ctr"/>
            <a:r>
              <a:rPr lang="en-US" sz="9600">
                <a:cs typeface="Calibri Light"/>
              </a:rPr>
              <a:t>EDA WITH SQL</a:t>
            </a:r>
          </a:p>
        </p:txBody>
      </p:sp>
    </p:spTree>
    <p:extLst>
      <p:ext uri="{BB962C8B-B14F-4D97-AF65-F5344CB8AC3E}">
        <p14:creationId xmlns:p14="http://schemas.microsoft.com/office/powerpoint/2010/main" val="530481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8656" y="5004594"/>
            <a:ext cx="10518775" cy="1231900"/>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Using the distinct keyword filters out duplicate entries from appearing.</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5">
            <a:extLst>
              <a:ext uri="{FF2B5EF4-FFF2-40B4-BE49-F238E27FC236}">
                <a16:creationId xmlns:a16="http://schemas.microsoft.com/office/drawing/2014/main" id="{7548E8D9-8AEB-48DE-9B35-96C33330F877}"/>
              </a:ext>
            </a:extLst>
          </p:cNvPr>
          <p:cNvPicPr>
            <a:picLocks noChangeAspect="1"/>
          </p:cNvPicPr>
          <p:nvPr/>
        </p:nvPicPr>
        <p:blipFill>
          <a:blip r:embed="rId3"/>
          <a:stretch>
            <a:fillRect/>
          </a:stretch>
        </p:blipFill>
        <p:spPr>
          <a:xfrm>
            <a:off x="3593306" y="1718059"/>
            <a:ext cx="5005387" cy="433412"/>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E64F8398-BFC4-4A89-8601-9CE0C9FE7C86}"/>
              </a:ext>
            </a:extLst>
          </p:cNvPr>
          <p:cNvPicPr>
            <a:picLocks noChangeAspect="1"/>
          </p:cNvPicPr>
          <p:nvPr/>
        </p:nvPicPr>
        <p:blipFill>
          <a:blip r:embed="rId4"/>
          <a:stretch>
            <a:fillRect/>
          </a:stretch>
        </p:blipFill>
        <p:spPr>
          <a:xfrm>
            <a:off x="5438775" y="2488406"/>
            <a:ext cx="1314450" cy="2095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5275263"/>
            <a:ext cx="10507663" cy="869950"/>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LIMIT 5 limits the results to the first 5 entries that satisfy the condition of starting with CCA, which is found using CCA%, % serving as a wild card.</a:t>
            </a:r>
            <a:endParaRPr lang="en-US" err="1">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FD6A4C7B-1980-4F6A-B5F1-58A94BF4B605}"/>
              </a:ext>
            </a:extLst>
          </p:cNvPr>
          <p:cNvPicPr>
            <a:picLocks noChangeAspect="1"/>
          </p:cNvPicPr>
          <p:nvPr/>
        </p:nvPicPr>
        <p:blipFill>
          <a:blip r:embed="rId3"/>
          <a:stretch>
            <a:fillRect/>
          </a:stretch>
        </p:blipFill>
        <p:spPr>
          <a:xfrm>
            <a:off x="2586567" y="1709420"/>
            <a:ext cx="6870700" cy="327660"/>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7CA172F4-6B23-4DA4-8541-CFC7038B68E6}"/>
              </a:ext>
            </a:extLst>
          </p:cNvPr>
          <p:cNvPicPr>
            <a:picLocks noChangeAspect="1"/>
          </p:cNvPicPr>
          <p:nvPr/>
        </p:nvPicPr>
        <p:blipFill>
          <a:blip r:embed="rId4"/>
          <a:stretch>
            <a:fillRect/>
          </a:stretch>
        </p:blipFill>
        <p:spPr>
          <a:xfrm>
            <a:off x="1253067" y="2472437"/>
            <a:ext cx="9685866" cy="225179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3167" y="5540905"/>
            <a:ext cx="10496550" cy="688975"/>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a:solidFill>
                  <a:schemeClr val="accent3">
                    <a:lumMod val="25000"/>
                  </a:schemeClr>
                </a:solidFill>
                <a:latin typeface="Abadi"/>
              </a:rPr>
              <a:t>SUM sums up the total in the payload mass column with the WHERE clause filtering to only NASA (CRS) entries.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5">
            <a:extLst>
              <a:ext uri="{FF2B5EF4-FFF2-40B4-BE49-F238E27FC236}">
                <a16:creationId xmlns:a16="http://schemas.microsoft.com/office/drawing/2014/main" id="{C7E95968-A9A6-4FA1-9823-846029E936A3}"/>
              </a:ext>
            </a:extLst>
          </p:cNvPr>
          <p:cNvPicPr>
            <a:picLocks noChangeAspect="1"/>
          </p:cNvPicPr>
          <p:nvPr/>
        </p:nvPicPr>
        <p:blipFill>
          <a:blip r:embed="rId3"/>
          <a:stretch>
            <a:fillRect/>
          </a:stretch>
        </p:blipFill>
        <p:spPr>
          <a:xfrm>
            <a:off x="766233" y="1717510"/>
            <a:ext cx="10659533" cy="491395"/>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F0324104-7190-44FF-A85B-19715D64B5AB}"/>
              </a:ext>
            </a:extLst>
          </p:cNvPr>
          <p:cNvPicPr>
            <a:picLocks noChangeAspect="1"/>
          </p:cNvPicPr>
          <p:nvPr/>
        </p:nvPicPr>
        <p:blipFill>
          <a:blip r:embed="rId4"/>
          <a:stretch>
            <a:fillRect/>
          </a:stretch>
        </p:blipFill>
        <p:spPr>
          <a:xfrm>
            <a:off x="5264679" y="2670175"/>
            <a:ext cx="1503891" cy="200448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5286375"/>
            <a:ext cx="10507663" cy="82708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AVG finds the average of the payload mass column, while the WHERE clause is to filter the dataset to only entries with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5">
            <a:extLst>
              <a:ext uri="{FF2B5EF4-FFF2-40B4-BE49-F238E27FC236}">
                <a16:creationId xmlns:a16="http://schemas.microsoft.com/office/drawing/2014/main" id="{1A65822E-D59C-405D-B685-E0BBBE8ABC4A}"/>
              </a:ext>
            </a:extLst>
          </p:cNvPr>
          <p:cNvPicPr>
            <a:picLocks noChangeAspect="1"/>
          </p:cNvPicPr>
          <p:nvPr/>
        </p:nvPicPr>
        <p:blipFill>
          <a:blip r:embed="rId3"/>
          <a:stretch>
            <a:fillRect/>
          </a:stretch>
        </p:blipFill>
        <p:spPr>
          <a:xfrm>
            <a:off x="840317" y="1874905"/>
            <a:ext cx="10172700" cy="398857"/>
          </a:xfrm>
          <a:prstGeom prst="rect">
            <a:avLst/>
          </a:prstGeom>
        </p:spPr>
      </p:pic>
      <p:pic>
        <p:nvPicPr>
          <p:cNvPr id="6" name="Picture 6">
            <a:extLst>
              <a:ext uri="{FF2B5EF4-FFF2-40B4-BE49-F238E27FC236}">
                <a16:creationId xmlns:a16="http://schemas.microsoft.com/office/drawing/2014/main" id="{8539A9DF-46E6-40B5-98FD-CD324819E473}"/>
              </a:ext>
            </a:extLst>
          </p:cNvPr>
          <p:cNvPicPr>
            <a:picLocks noChangeAspect="1"/>
          </p:cNvPicPr>
          <p:nvPr/>
        </p:nvPicPr>
        <p:blipFill>
          <a:blip r:embed="rId4"/>
          <a:stretch>
            <a:fillRect/>
          </a:stretch>
        </p:blipFill>
        <p:spPr>
          <a:xfrm>
            <a:off x="5805487" y="3009900"/>
            <a:ext cx="803275" cy="116628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4714875"/>
            <a:ext cx="10412413" cy="1430338"/>
          </a:xfrm>
          <a:prstGeom prst="rect">
            <a:avLst/>
          </a:prstGeom>
        </p:spPr>
        <p:txBody>
          <a:bodyPr lIns="91440" tIns="45720" rIns="91440" bIns="45720" anchor="t">
            <a:normAutofit/>
          </a:bodyPr>
          <a:lstStyle/>
          <a:p>
            <a:pPr marL="0" indent="0">
              <a:spcBef>
                <a:spcPts val="1400"/>
              </a:spcBef>
              <a:buNone/>
            </a:pPr>
            <a:r>
              <a:rPr lang="en-US" sz="2200">
                <a:solidFill>
                  <a:schemeClr val="accent3">
                    <a:lumMod val="25000"/>
                  </a:schemeClr>
                </a:solidFill>
                <a:latin typeface="Abadi"/>
              </a:rPr>
              <a:t>MIN(DATE) finds the lowest (i.e. first) date from a given set, and the where clause is used to limit the search to successful ground pad landings.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E1F07FCB-90B5-4E75-A7AF-28FC11F6881D}"/>
              </a:ext>
            </a:extLst>
          </p:cNvPr>
          <p:cNvPicPr>
            <a:picLocks noChangeAspect="1"/>
          </p:cNvPicPr>
          <p:nvPr/>
        </p:nvPicPr>
        <p:blipFill>
          <a:blip r:embed="rId3"/>
          <a:stretch>
            <a:fillRect/>
          </a:stretch>
        </p:blipFill>
        <p:spPr>
          <a:xfrm>
            <a:off x="1549400" y="1824571"/>
            <a:ext cx="8934450" cy="340774"/>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83AE5652-10E0-4AB5-856C-6F3ADDE6BF15}"/>
              </a:ext>
            </a:extLst>
          </p:cNvPr>
          <p:cNvPicPr>
            <a:picLocks noChangeAspect="1"/>
          </p:cNvPicPr>
          <p:nvPr/>
        </p:nvPicPr>
        <p:blipFill>
          <a:blip r:embed="rId4"/>
          <a:stretch>
            <a:fillRect/>
          </a:stretch>
        </p:blipFill>
        <p:spPr>
          <a:xfrm>
            <a:off x="5456767" y="2914650"/>
            <a:ext cx="1289050" cy="101811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5379" y="1318211"/>
            <a:ext cx="10573507" cy="478943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Summary of methodologies</a:t>
            </a:r>
          </a:p>
          <a:p>
            <a:pPr lvl="1">
              <a:lnSpc>
                <a:spcPct val="100000"/>
              </a:lnSpc>
              <a:spcBef>
                <a:spcPts val="1400"/>
              </a:spcBef>
            </a:pPr>
            <a:r>
              <a:rPr lang="en-US" sz="1800">
                <a:solidFill>
                  <a:schemeClr val="accent3">
                    <a:lumMod val="25000"/>
                  </a:schemeClr>
                </a:solidFill>
                <a:latin typeface="Abadi"/>
              </a:rPr>
              <a:t>Data Collection API</a:t>
            </a:r>
          </a:p>
          <a:p>
            <a:pPr lvl="1">
              <a:lnSpc>
                <a:spcPct val="100000"/>
              </a:lnSpc>
              <a:spcBef>
                <a:spcPts val="1400"/>
              </a:spcBef>
            </a:pPr>
            <a:r>
              <a:rPr lang="en-US" sz="1800">
                <a:solidFill>
                  <a:schemeClr val="accent3">
                    <a:lumMod val="25000"/>
                  </a:schemeClr>
                </a:solidFill>
                <a:latin typeface="Abadi"/>
              </a:rPr>
              <a:t>Data Wrangling</a:t>
            </a:r>
          </a:p>
          <a:p>
            <a:pPr lvl="1">
              <a:lnSpc>
                <a:spcPct val="100000"/>
              </a:lnSpc>
              <a:spcBef>
                <a:spcPts val="1400"/>
              </a:spcBef>
            </a:pPr>
            <a:r>
              <a:rPr lang="en-US" sz="1800">
                <a:solidFill>
                  <a:schemeClr val="accent3">
                    <a:lumMod val="25000"/>
                  </a:schemeClr>
                </a:solidFill>
                <a:latin typeface="Abadi"/>
              </a:rPr>
              <a:t>Exploratory Data Analysis (EDA) with SQL</a:t>
            </a:r>
          </a:p>
          <a:p>
            <a:pPr lvl="1">
              <a:lnSpc>
                <a:spcPct val="100000"/>
              </a:lnSpc>
              <a:spcBef>
                <a:spcPts val="1400"/>
              </a:spcBef>
            </a:pPr>
            <a:r>
              <a:rPr lang="en-US" sz="1800">
                <a:solidFill>
                  <a:schemeClr val="accent3">
                    <a:lumMod val="25000"/>
                  </a:schemeClr>
                </a:solidFill>
                <a:latin typeface="Abadi"/>
              </a:rPr>
              <a:t>EDA with Data Visualization</a:t>
            </a:r>
          </a:p>
          <a:p>
            <a:pPr lvl="1">
              <a:lnSpc>
                <a:spcPct val="100000"/>
              </a:lnSpc>
              <a:spcBef>
                <a:spcPts val="1400"/>
              </a:spcBef>
            </a:pPr>
            <a:r>
              <a:rPr lang="en-US" sz="1800">
                <a:solidFill>
                  <a:schemeClr val="accent3">
                    <a:lumMod val="25000"/>
                  </a:schemeClr>
                </a:solidFill>
                <a:latin typeface="Abadi"/>
              </a:rPr>
              <a:t>Data Visualization with Folium</a:t>
            </a:r>
          </a:p>
          <a:p>
            <a:pPr lvl="1">
              <a:lnSpc>
                <a:spcPct val="100000"/>
              </a:lnSpc>
              <a:spcBef>
                <a:spcPts val="1400"/>
              </a:spcBef>
            </a:pPr>
            <a:r>
              <a:rPr lang="en-US" sz="1800">
                <a:solidFill>
                  <a:schemeClr val="accent3">
                    <a:lumMod val="25000"/>
                  </a:schemeClr>
                </a:solidFill>
                <a:latin typeface="Abadi"/>
              </a:rPr>
              <a:t>Building a dashboard with </a:t>
            </a:r>
            <a:r>
              <a:rPr lang="en-US" sz="1800" err="1">
                <a:solidFill>
                  <a:schemeClr val="accent3">
                    <a:lumMod val="25000"/>
                  </a:schemeClr>
                </a:solidFill>
                <a:latin typeface="Abadi"/>
              </a:rPr>
              <a:t>Plotly</a:t>
            </a:r>
            <a:r>
              <a:rPr lang="en-US" sz="1800">
                <a:solidFill>
                  <a:schemeClr val="accent3">
                    <a:lumMod val="25000"/>
                  </a:schemeClr>
                </a:solidFill>
                <a:latin typeface="Abadi"/>
              </a:rPr>
              <a:t> Dash</a:t>
            </a:r>
          </a:p>
          <a:p>
            <a:pPr lvl="1">
              <a:lnSpc>
                <a:spcPct val="100000"/>
              </a:lnSpc>
              <a:spcBef>
                <a:spcPts val="1400"/>
              </a:spcBef>
            </a:pPr>
            <a:r>
              <a:rPr lang="en-US" sz="1800">
                <a:solidFill>
                  <a:schemeClr val="accent3">
                    <a:lumMod val="25000"/>
                  </a:schemeClr>
                </a:solidFill>
                <a:latin typeface="Abadi"/>
              </a:rPr>
              <a:t>Machine Learning Prediction</a:t>
            </a:r>
          </a:p>
          <a:p>
            <a:pPr>
              <a:lnSpc>
                <a:spcPct val="100000"/>
              </a:lnSpc>
              <a:spcBef>
                <a:spcPts val="1400"/>
              </a:spcBef>
            </a:pPr>
            <a:r>
              <a:rPr lang="en-US" sz="220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a:solidFill>
                  <a:schemeClr val="accent3">
                    <a:lumMod val="25000"/>
                  </a:schemeClr>
                </a:solidFill>
                <a:latin typeface="Abadi"/>
              </a:rPr>
              <a:t>EDA results</a:t>
            </a:r>
          </a:p>
          <a:p>
            <a:pPr lvl="1">
              <a:lnSpc>
                <a:spcPct val="100000"/>
              </a:lnSpc>
              <a:spcBef>
                <a:spcPts val="1400"/>
              </a:spcBef>
            </a:pPr>
            <a:r>
              <a:rPr lang="en-US" sz="1800">
                <a:solidFill>
                  <a:schemeClr val="accent3">
                    <a:lumMod val="25000"/>
                  </a:schemeClr>
                </a:solidFill>
                <a:latin typeface="Abadi"/>
              </a:rPr>
              <a:t>Interactive analytics in screenshots</a:t>
            </a:r>
          </a:p>
          <a:p>
            <a:pPr lvl="1">
              <a:lnSpc>
                <a:spcPct val="100000"/>
              </a:lnSpc>
              <a:spcBef>
                <a:spcPts val="1400"/>
              </a:spcBef>
            </a:pPr>
            <a:r>
              <a:rPr lang="en-US" sz="1800">
                <a:solidFill>
                  <a:schemeClr val="accent3">
                    <a:lumMod val="25000"/>
                  </a:schemeClr>
                </a:solidFill>
                <a:latin typeface="Abadi"/>
              </a:rPr>
              <a:t>Predictive analytics results</a:t>
            </a:r>
            <a:endParaRPr lang="en-US" sz="1800">
              <a:solidFill>
                <a:schemeClr val="accent3">
                  <a:lumMod val="25000"/>
                </a:schemeClr>
              </a:solidFill>
              <a:latin typeface="Abadi" panose="020B0604020104020204" pitchFamily="34" charset="0"/>
            </a:endParaRPr>
          </a:p>
          <a:p>
            <a:pPr lvl="1">
              <a:lnSpc>
                <a:spcPct val="100000"/>
              </a:lnSpc>
              <a:spcBef>
                <a:spcPts val="1400"/>
              </a:spcBef>
            </a:pPr>
            <a:endParaRPr lang="en-US" sz="1800">
              <a:solidFill>
                <a:schemeClr val="accent3">
                  <a:lumMod val="25000"/>
                </a:schemeClr>
              </a:solidFill>
              <a:latin typeface="Abadi" panose="020B0604020104020204" pitchFamily="34" charset="0"/>
            </a:endParaRPr>
          </a:p>
          <a:p>
            <a:pPr lvl="1">
              <a:lnSpc>
                <a:spcPct val="100000"/>
              </a:lnSpc>
              <a:spcBef>
                <a:spcPts val="1400"/>
              </a:spcBef>
            </a:pPr>
            <a:endParaRPr lang="en-US" sz="18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5180542"/>
            <a:ext cx="10507663" cy="1049338"/>
          </a:xfrm>
          <a:prstGeom prst="rect">
            <a:avLst/>
          </a:prstGeom>
        </p:spPr>
        <p:txBody>
          <a:bodyPr lIns="91440" tIns="45720" rIns="91440" bIns="45720" anchor="t">
            <a:normAutofit lnSpcReduction="10000"/>
          </a:bodyPr>
          <a:lstStyle/>
          <a:p>
            <a:pPr marL="0" indent="0">
              <a:spcBef>
                <a:spcPts val="1400"/>
              </a:spcBef>
              <a:buNone/>
            </a:pPr>
            <a:r>
              <a:rPr lang="en-US" sz="2200">
                <a:solidFill>
                  <a:schemeClr val="accent3">
                    <a:lumMod val="25000"/>
                  </a:schemeClr>
                </a:solidFill>
                <a:latin typeface="Abadi"/>
              </a:rPr>
              <a:t>UNIQUE removes duplicate booster versions from appearing, WHERE filters the dataset to only entries with a successful drone ship landing, AND specifies an additional clause to filter down to entries with payload mass between 4000-6000 kg.</a:t>
            </a: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9D49265D-9675-40CB-9CFF-705CCF57A3A1}"/>
              </a:ext>
            </a:extLst>
          </p:cNvPr>
          <p:cNvPicPr>
            <a:picLocks noChangeAspect="1"/>
          </p:cNvPicPr>
          <p:nvPr/>
        </p:nvPicPr>
        <p:blipFill>
          <a:blip r:embed="rId3"/>
          <a:stretch>
            <a:fillRect/>
          </a:stretch>
        </p:blipFill>
        <p:spPr>
          <a:xfrm>
            <a:off x="1231900" y="1813119"/>
            <a:ext cx="9590616" cy="448343"/>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6ADA72F4-F0E2-4327-A316-9863216D6E12}"/>
              </a:ext>
            </a:extLst>
          </p:cNvPr>
          <p:cNvPicPr>
            <a:picLocks noChangeAspect="1"/>
          </p:cNvPicPr>
          <p:nvPr/>
        </p:nvPicPr>
        <p:blipFill>
          <a:blip r:embed="rId4"/>
          <a:stretch>
            <a:fillRect/>
          </a:stretch>
        </p:blipFill>
        <p:spPr>
          <a:xfrm>
            <a:off x="4987925" y="2456392"/>
            <a:ext cx="2089150" cy="253788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4947708"/>
            <a:ext cx="10412413" cy="1218672"/>
          </a:xfrm>
          <a:prstGeom prst="rect">
            <a:avLst/>
          </a:prstGeom>
        </p:spPr>
        <p:txBody>
          <a:bodyPr vert="horz" lIns="91440" tIns="45720" rIns="91440" bIns="45720" rtlCol="0" anchor="t">
            <a:normAutofit/>
          </a:bodyPr>
          <a:lstStyle/>
          <a:p>
            <a:pPr marL="0" indent="0">
              <a:spcBef>
                <a:spcPts val="1400"/>
              </a:spcBef>
              <a:buNone/>
            </a:pPr>
            <a:r>
              <a:rPr lang="en-US" sz="2200">
                <a:solidFill>
                  <a:schemeClr val="accent3">
                    <a:lumMod val="25000"/>
                  </a:schemeClr>
                </a:solidFill>
                <a:latin typeface="Abadi"/>
              </a:rPr>
              <a:t>GROUP BY groups the output by mission outcome, and COUNT counts the number of times a mission outcome appears.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5">
            <a:extLst>
              <a:ext uri="{FF2B5EF4-FFF2-40B4-BE49-F238E27FC236}">
                <a16:creationId xmlns:a16="http://schemas.microsoft.com/office/drawing/2014/main" id="{DBBDEA35-1351-47BB-84FC-A18CC2345D97}"/>
              </a:ext>
            </a:extLst>
          </p:cNvPr>
          <p:cNvPicPr>
            <a:picLocks noChangeAspect="1"/>
          </p:cNvPicPr>
          <p:nvPr/>
        </p:nvPicPr>
        <p:blipFill>
          <a:blip r:embed="rId3"/>
          <a:stretch>
            <a:fillRect/>
          </a:stretch>
        </p:blipFill>
        <p:spPr>
          <a:xfrm>
            <a:off x="1718733" y="1951264"/>
            <a:ext cx="8521700" cy="320221"/>
          </a:xfrm>
          <a:prstGeom prst="rect">
            <a:avLst/>
          </a:prstGeom>
        </p:spPr>
      </p:pic>
      <p:pic>
        <p:nvPicPr>
          <p:cNvPr id="6" name="Picture 6" descr="Graphical user interface, text, application, chat or text message&#10;&#10;Description automatically generated">
            <a:extLst>
              <a:ext uri="{FF2B5EF4-FFF2-40B4-BE49-F238E27FC236}">
                <a16:creationId xmlns:a16="http://schemas.microsoft.com/office/drawing/2014/main" id="{93DF384C-5908-465C-910E-03098A2C5A06}"/>
              </a:ext>
            </a:extLst>
          </p:cNvPr>
          <p:cNvPicPr>
            <a:picLocks noChangeAspect="1"/>
          </p:cNvPicPr>
          <p:nvPr/>
        </p:nvPicPr>
        <p:blipFill>
          <a:blip r:embed="rId4"/>
          <a:stretch>
            <a:fillRect/>
          </a:stretch>
        </p:blipFill>
        <p:spPr>
          <a:xfrm>
            <a:off x="4184650" y="2715768"/>
            <a:ext cx="3822700" cy="19873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5529792"/>
            <a:ext cx="10507663" cy="604838"/>
          </a:xfrm>
          <a:prstGeom prst="rect">
            <a:avLst/>
          </a:prstGeom>
        </p:spPr>
        <p:txBody>
          <a:bodyPr vert="horz" lIns="91440" tIns="45720" rIns="91440" bIns="45720" rtlCol="0" anchor="t">
            <a:normAutofit fontScale="92500" lnSpcReduction="20000"/>
          </a:bodyPr>
          <a:lstStyle/>
          <a:p>
            <a:pPr marL="0" indent="0">
              <a:spcBef>
                <a:spcPts val="1400"/>
              </a:spcBef>
              <a:buNone/>
            </a:pPr>
            <a:r>
              <a:rPr lang="en-US" sz="2200">
                <a:solidFill>
                  <a:schemeClr val="accent3">
                    <a:lumMod val="25000"/>
                  </a:schemeClr>
                </a:solidFill>
                <a:latin typeface="Abadi"/>
              </a:rPr>
              <a:t>UNIQUE prevents duplicate entries from appearing, and the subquery allows us to fetch the max payload size so that can be used as a filter.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72944205-2330-4F3E-8207-76D1DE960604}"/>
              </a:ext>
            </a:extLst>
          </p:cNvPr>
          <p:cNvPicPr>
            <a:picLocks noChangeAspect="1"/>
          </p:cNvPicPr>
          <p:nvPr/>
        </p:nvPicPr>
        <p:blipFill>
          <a:blip r:embed="rId3"/>
          <a:stretch>
            <a:fillRect/>
          </a:stretch>
        </p:blipFill>
        <p:spPr>
          <a:xfrm>
            <a:off x="1126067" y="1517839"/>
            <a:ext cx="9770533" cy="276905"/>
          </a:xfrm>
          <a:prstGeom prst="rect">
            <a:avLst/>
          </a:prstGeom>
        </p:spPr>
      </p:pic>
      <p:pic>
        <p:nvPicPr>
          <p:cNvPr id="6" name="Picture 6" descr="Graphical user interface, text, application, chat or text message&#10;&#10;Description automatically generated">
            <a:extLst>
              <a:ext uri="{FF2B5EF4-FFF2-40B4-BE49-F238E27FC236}">
                <a16:creationId xmlns:a16="http://schemas.microsoft.com/office/drawing/2014/main" id="{A7A2CC28-31E1-42EF-B34F-7014E59B653F}"/>
              </a:ext>
            </a:extLst>
          </p:cNvPr>
          <p:cNvPicPr>
            <a:picLocks noChangeAspect="1"/>
          </p:cNvPicPr>
          <p:nvPr/>
        </p:nvPicPr>
        <p:blipFill>
          <a:blip r:embed="rId4"/>
          <a:stretch>
            <a:fillRect/>
          </a:stretch>
        </p:blipFill>
        <p:spPr>
          <a:xfrm>
            <a:off x="5295045" y="1996016"/>
            <a:ext cx="1443162" cy="342688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4714875"/>
            <a:ext cx="10507663" cy="1462088"/>
          </a:xfrm>
          <a:prstGeom prst="rect">
            <a:avLst/>
          </a:prstGeom>
        </p:spPr>
        <p:txBody>
          <a:bodyPr lIns="91440" tIns="45720" rIns="91440" bIns="45720" anchor="t">
            <a:normAutofit/>
          </a:bodyPr>
          <a:lstStyle/>
          <a:p>
            <a:pPr marL="0" indent="0">
              <a:spcBef>
                <a:spcPts val="1400"/>
              </a:spcBef>
              <a:buNone/>
            </a:pPr>
            <a:r>
              <a:rPr lang="en-US" sz="2200">
                <a:solidFill>
                  <a:schemeClr val="accent3">
                    <a:lumMod val="25000"/>
                  </a:schemeClr>
                </a:solidFill>
                <a:latin typeface="Abadi"/>
              </a:rPr>
              <a:t>Year(date) for finding only 2015 entries and </a:t>
            </a:r>
            <a:r>
              <a:rPr lang="en-US" sz="2200" err="1">
                <a:solidFill>
                  <a:schemeClr val="accent3">
                    <a:lumMod val="25000"/>
                  </a:schemeClr>
                </a:solidFill>
                <a:latin typeface="Abadi"/>
              </a:rPr>
              <a:t>landing_outcome</a:t>
            </a:r>
            <a:r>
              <a:rPr lang="en-US" sz="2200">
                <a:solidFill>
                  <a:schemeClr val="accent3">
                    <a:lumMod val="25000"/>
                  </a:schemeClr>
                </a:solidFill>
                <a:latin typeface="Abadi"/>
              </a:rPr>
              <a:t>='failure (drone ship)' for finding specifically failed landing outcomes by drone shop and nothing else.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5">
            <a:extLst>
              <a:ext uri="{FF2B5EF4-FFF2-40B4-BE49-F238E27FC236}">
                <a16:creationId xmlns:a16="http://schemas.microsoft.com/office/drawing/2014/main" id="{E61BD334-E2D2-469F-8EBE-7BD01E574955}"/>
              </a:ext>
            </a:extLst>
          </p:cNvPr>
          <p:cNvPicPr>
            <a:picLocks noChangeAspect="1"/>
          </p:cNvPicPr>
          <p:nvPr/>
        </p:nvPicPr>
        <p:blipFill>
          <a:blip r:embed="rId3"/>
          <a:stretch>
            <a:fillRect/>
          </a:stretch>
        </p:blipFill>
        <p:spPr>
          <a:xfrm>
            <a:off x="1210733" y="2082225"/>
            <a:ext cx="9622366" cy="206465"/>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28CFD79B-925F-4ECE-8665-5347E1A3E7E1}"/>
              </a:ext>
            </a:extLst>
          </p:cNvPr>
          <p:cNvPicPr>
            <a:picLocks noChangeAspect="1"/>
          </p:cNvPicPr>
          <p:nvPr/>
        </p:nvPicPr>
        <p:blipFill>
          <a:blip r:embed="rId4"/>
          <a:stretch>
            <a:fillRect/>
          </a:stretch>
        </p:blipFill>
        <p:spPr>
          <a:xfrm>
            <a:off x="3591983" y="2980856"/>
            <a:ext cx="4859866" cy="13619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5688541"/>
            <a:ext cx="10507663" cy="774172"/>
          </a:xfrm>
          <a:prstGeom prst="rect">
            <a:avLst/>
          </a:prstGeom>
        </p:spPr>
        <p:txBody>
          <a:bodyPr lIns="91440" tIns="45720" rIns="91440" bIns="45720" anchor="t">
            <a:normAutofit/>
          </a:bodyPr>
          <a:lstStyle/>
          <a:p>
            <a:pPr marL="0" indent="0">
              <a:spcBef>
                <a:spcPts val="1400"/>
              </a:spcBef>
              <a:buNone/>
            </a:pPr>
            <a:r>
              <a:rPr lang="en-US" sz="2200">
                <a:solidFill>
                  <a:schemeClr val="accent3">
                    <a:lumMod val="25000"/>
                  </a:schemeClr>
                </a:solidFill>
                <a:latin typeface="Abadi"/>
              </a:rPr>
              <a:t>Between searches for dates between the two dates listed, order by sorts by number of landing outcomes, and desc sorts in descending order.</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5" descr="Text&#10;&#10;Description automatically generated">
            <a:extLst>
              <a:ext uri="{FF2B5EF4-FFF2-40B4-BE49-F238E27FC236}">
                <a16:creationId xmlns:a16="http://schemas.microsoft.com/office/drawing/2014/main" id="{4FF606A2-53E3-4E02-A171-4CB9E4E160B1}"/>
              </a:ext>
            </a:extLst>
          </p:cNvPr>
          <p:cNvPicPr>
            <a:picLocks noChangeAspect="1"/>
          </p:cNvPicPr>
          <p:nvPr/>
        </p:nvPicPr>
        <p:blipFill>
          <a:blip r:embed="rId3"/>
          <a:stretch>
            <a:fillRect/>
          </a:stretch>
        </p:blipFill>
        <p:spPr>
          <a:xfrm>
            <a:off x="1475317" y="1522324"/>
            <a:ext cx="9230783" cy="500771"/>
          </a:xfrm>
          <a:prstGeom prst="rect">
            <a:avLst/>
          </a:prstGeom>
        </p:spPr>
      </p:pic>
      <p:pic>
        <p:nvPicPr>
          <p:cNvPr id="6" name="Picture 6" descr="Graphical user interface, text, application, chat or text message&#10;&#10;Description automatically generated">
            <a:extLst>
              <a:ext uri="{FF2B5EF4-FFF2-40B4-BE49-F238E27FC236}">
                <a16:creationId xmlns:a16="http://schemas.microsoft.com/office/drawing/2014/main" id="{3EBEDE61-A8D5-4C09-91DB-44531A62B6AB}"/>
              </a:ext>
            </a:extLst>
          </p:cNvPr>
          <p:cNvPicPr>
            <a:picLocks noChangeAspect="1"/>
          </p:cNvPicPr>
          <p:nvPr/>
        </p:nvPicPr>
        <p:blipFill>
          <a:blip r:embed="rId4"/>
          <a:stretch>
            <a:fillRect/>
          </a:stretch>
        </p:blipFill>
        <p:spPr>
          <a:xfrm>
            <a:off x="4506913" y="2135188"/>
            <a:ext cx="2469093" cy="340254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2583" y="5688541"/>
            <a:ext cx="10507663" cy="488422"/>
          </a:xfrm>
          <a:prstGeom prst="rect">
            <a:avLst/>
          </a:prstGeom>
        </p:spPr>
        <p:txBody>
          <a:bodyPr lIns="91440" tIns="45720" rIns="91440" bIns="45720" anchor="t">
            <a:normAutofit/>
          </a:bodyPr>
          <a:lstStyle/>
          <a:p>
            <a:pPr marL="0" indent="0">
              <a:spcBef>
                <a:spcPts val="1400"/>
              </a:spcBef>
              <a:buNone/>
            </a:pPr>
            <a:r>
              <a:rPr lang="en-US" sz="2200" dirty="0">
                <a:solidFill>
                  <a:schemeClr val="accent3">
                    <a:lumMod val="25000"/>
                  </a:schemeClr>
                </a:solidFill>
                <a:latin typeface="Abadi"/>
              </a:rPr>
              <a:t>The SpaceX launch sites are in California and Florida.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4" name="Picture 5" descr="Map&#10;&#10;Description automatically generated">
            <a:extLst>
              <a:ext uri="{FF2B5EF4-FFF2-40B4-BE49-F238E27FC236}">
                <a16:creationId xmlns:a16="http://schemas.microsoft.com/office/drawing/2014/main" id="{6784DDE0-B5EE-8273-8CB6-0C3AD129A974}"/>
              </a:ext>
            </a:extLst>
          </p:cNvPr>
          <p:cNvPicPr>
            <a:picLocks noChangeAspect="1"/>
          </p:cNvPicPr>
          <p:nvPr/>
        </p:nvPicPr>
        <p:blipFill>
          <a:blip r:embed="rId3"/>
          <a:stretch>
            <a:fillRect/>
          </a:stretch>
        </p:blipFill>
        <p:spPr>
          <a:xfrm>
            <a:off x="1073150" y="1415686"/>
            <a:ext cx="9886949" cy="403721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2583" y="5794375"/>
            <a:ext cx="10507663" cy="541338"/>
          </a:xfrm>
          <a:prstGeom prst="rect">
            <a:avLst/>
          </a:prstGeom>
        </p:spPr>
        <p:txBody>
          <a:bodyPr lIns="91440" tIns="45720" rIns="91440" bIns="45720" anchor="t">
            <a:normAutofit/>
          </a:bodyPr>
          <a:lstStyle/>
          <a:p>
            <a:pPr marL="0" indent="0">
              <a:spcBef>
                <a:spcPts val="1400"/>
              </a:spcBef>
              <a:buNone/>
            </a:pPr>
            <a:r>
              <a:rPr lang="en-US" sz="2200" dirty="0">
                <a:solidFill>
                  <a:schemeClr val="accent3">
                    <a:lumMod val="25000"/>
                  </a:schemeClr>
                </a:solidFill>
                <a:latin typeface="Abadi"/>
                <a:ea typeface="+mn-lt"/>
                <a:cs typeface="+mn-lt"/>
              </a:rPr>
              <a:t>Green</a:t>
            </a:r>
            <a:r>
              <a:rPr lang="en-US" sz="2200" dirty="0">
                <a:solidFill>
                  <a:schemeClr val="accent3">
                    <a:lumMod val="25000"/>
                  </a:schemeClr>
                </a:solidFill>
                <a:latin typeface="Abadi"/>
              </a:rPr>
              <a:t> is a successful launch and red is a failed launch.</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Markers</a:t>
            </a:r>
            <a:endParaRPr lang="en-US" dirty="0"/>
          </a:p>
        </p:txBody>
      </p:sp>
      <p:pic>
        <p:nvPicPr>
          <p:cNvPr id="2" name="Picture 3" descr="Diagram, schematic&#10;&#10;Description automatically generated">
            <a:extLst>
              <a:ext uri="{FF2B5EF4-FFF2-40B4-BE49-F238E27FC236}">
                <a16:creationId xmlns:a16="http://schemas.microsoft.com/office/drawing/2014/main" id="{334F53EB-9E6F-4B7F-EE8E-26CD3063A0FC}"/>
              </a:ext>
            </a:extLst>
          </p:cNvPr>
          <p:cNvPicPr>
            <a:picLocks noChangeAspect="1"/>
          </p:cNvPicPr>
          <p:nvPr/>
        </p:nvPicPr>
        <p:blipFill>
          <a:blip r:embed="rId3"/>
          <a:stretch>
            <a:fillRect/>
          </a:stretch>
        </p:blipFill>
        <p:spPr>
          <a:xfrm>
            <a:off x="1612900" y="1436935"/>
            <a:ext cx="4108449" cy="2248462"/>
          </a:xfrm>
          <a:prstGeom prst="rect">
            <a:avLst/>
          </a:prstGeom>
        </p:spPr>
      </p:pic>
      <p:pic>
        <p:nvPicPr>
          <p:cNvPr id="4" name="Picture 5" descr="Diagram&#10;&#10;Description automatically generated">
            <a:extLst>
              <a:ext uri="{FF2B5EF4-FFF2-40B4-BE49-F238E27FC236}">
                <a16:creationId xmlns:a16="http://schemas.microsoft.com/office/drawing/2014/main" id="{D641D8B6-F0C2-CBC0-1CB6-EC267EF8E30F}"/>
              </a:ext>
            </a:extLst>
          </p:cNvPr>
          <p:cNvPicPr>
            <a:picLocks noChangeAspect="1"/>
          </p:cNvPicPr>
          <p:nvPr/>
        </p:nvPicPr>
        <p:blipFill>
          <a:blip r:embed="rId4"/>
          <a:stretch>
            <a:fillRect/>
          </a:stretch>
        </p:blipFill>
        <p:spPr>
          <a:xfrm>
            <a:off x="6227233" y="1439382"/>
            <a:ext cx="4119033" cy="2243570"/>
          </a:xfrm>
          <a:prstGeom prst="rect">
            <a:avLst/>
          </a:prstGeom>
        </p:spPr>
      </p:pic>
      <p:pic>
        <p:nvPicPr>
          <p:cNvPr id="6" name="Picture 6" descr="A screenshot of a video game&#10;&#10;Description automatically generated">
            <a:extLst>
              <a:ext uri="{FF2B5EF4-FFF2-40B4-BE49-F238E27FC236}">
                <a16:creationId xmlns:a16="http://schemas.microsoft.com/office/drawing/2014/main" id="{C9165C7F-3CDB-EFD2-5C4C-52567085ED5C}"/>
              </a:ext>
            </a:extLst>
          </p:cNvPr>
          <p:cNvPicPr>
            <a:picLocks noChangeAspect="1"/>
          </p:cNvPicPr>
          <p:nvPr/>
        </p:nvPicPr>
        <p:blipFill>
          <a:blip r:embed="rId5"/>
          <a:stretch>
            <a:fillRect/>
          </a:stretch>
        </p:blipFill>
        <p:spPr>
          <a:xfrm>
            <a:off x="1612900" y="3860242"/>
            <a:ext cx="4108450" cy="1942099"/>
          </a:xfrm>
          <a:prstGeom prst="rect">
            <a:avLst/>
          </a:prstGeom>
        </p:spPr>
      </p:pic>
      <p:pic>
        <p:nvPicPr>
          <p:cNvPr id="9" name="Picture 9" descr="Shape, arrow&#10;&#10;Description automatically generated">
            <a:extLst>
              <a:ext uri="{FF2B5EF4-FFF2-40B4-BE49-F238E27FC236}">
                <a16:creationId xmlns:a16="http://schemas.microsoft.com/office/drawing/2014/main" id="{A1E9BA04-73C2-DB87-C94C-7A64D9BC7E5A}"/>
              </a:ext>
            </a:extLst>
          </p:cNvPr>
          <p:cNvPicPr>
            <a:picLocks noChangeAspect="1"/>
          </p:cNvPicPr>
          <p:nvPr/>
        </p:nvPicPr>
        <p:blipFill>
          <a:blip r:embed="rId6"/>
          <a:stretch>
            <a:fillRect/>
          </a:stretch>
        </p:blipFill>
        <p:spPr>
          <a:xfrm>
            <a:off x="6227233" y="3864196"/>
            <a:ext cx="4119033" cy="193419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2583" y="5606520"/>
            <a:ext cx="10513483" cy="547160"/>
          </a:xfrm>
          <a:prstGeom prst="rect">
            <a:avLst/>
          </a:prstGeom>
        </p:spPr>
        <p:txBody>
          <a:bodyPr lIns="91440" tIns="45720" rIns="91440" bIns="45720" anchor="t">
            <a:normAutofit/>
          </a:bodyPr>
          <a:lstStyle/>
          <a:p>
            <a:pPr marL="0" indent="0">
              <a:spcBef>
                <a:spcPts val="1400"/>
              </a:spcBef>
              <a:buNone/>
            </a:pPr>
            <a:r>
              <a:rPr lang="en-US" sz="2200" dirty="0">
                <a:solidFill>
                  <a:schemeClr val="accent3">
                    <a:lumMod val="25000"/>
                  </a:schemeClr>
                </a:solidFill>
                <a:latin typeface="Abadi"/>
              </a:rPr>
              <a:t>Launch sites are near railways and the coast, and away from cities and highways.</a:t>
            </a:r>
          </a:p>
          <a:p>
            <a:pPr>
              <a:lnSpc>
                <a:spcPct val="100000"/>
              </a:lnSpc>
              <a:spcBef>
                <a:spcPts val="1400"/>
              </a:spcBef>
            </a:pPr>
            <a:endParaRPr lang="en-US">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 to Various Landmarks</a:t>
            </a:r>
            <a:endParaRPr lang="en-US" dirty="0"/>
          </a:p>
        </p:txBody>
      </p:sp>
      <p:pic>
        <p:nvPicPr>
          <p:cNvPr id="2" name="Picture 3" descr="Map&#10;&#10;Description automatically generated">
            <a:extLst>
              <a:ext uri="{FF2B5EF4-FFF2-40B4-BE49-F238E27FC236}">
                <a16:creationId xmlns:a16="http://schemas.microsoft.com/office/drawing/2014/main" id="{71BEFEB3-FBA3-5E0A-BF98-0D61A597F760}"/>
              </a:ext>
            </a:extLst>
          </p:cNvPr>
          <p:cNvPicPr>
            <a:picLocks noChangeAspect="1"/>
          </p:cNvPicPr>
          <p:nvPr/>
        </p:nvPicPr>
        <p:blipFill>
          <a:blip r:embed="rId3"/>
          <a:stretch>
            <a:fillRect/>
          </a:stretch>
        </p:blipFill>
        <p:spPr>
          <a:xfrm>
            <a:off x="1718734" y="1460413"/>
            <a:ext cx="3558116" cy="2243842"/>
          </a:xfrm>
          <a:prstGeom prst="rect">
            <a:avLst/>
          </a:prstGeom>
        </p:spPr>
      </p:pic>
      <p:pic>
        <p:nvPicPr>
          <p:cNvPr id="4" name="Picture 5" descr="Map&#10;&#10;Description automatically generated">
            <a:extLst>
              <a:ext uri="{FF2B5EF4-FFF2-40B4-BE49-F238E27FC236}">
                <a16:creationId xmlns:a16="http://schemas.microsoft.com/office/drawing/2014/main" id="{6F26E9A4-D443-9CA8-7752-D7841A075853}"/>
              </a:ext>
            </a:extLst>
          </p:cNvPr>
          <p:cNvPicPr>
            <a:picLocks noChangeAspect="1"/>
          </p:cNvPicPr>
          <p:nvPr/>
        </p:nvPicPr>
        <p:blipFill>
          <a:blip r:embed="rId4"/>
          <a:stretch>
            <a:fillRect/>
          </a:stretch>
        </p:blipFill>
        <p:spPr>
          <a:xfrm>
            <a:off x="5814484" y="1457305"/>
            <a:ext cx="4309533" cy="2250058"/>
          </a:xfrm>
          <a:prstGeom prst="rect">
            <a:avLst/>
          </a:prstGeom>
        </p:spPr>
      </p:pic>
      <p:pic>
        <p:nvPicPr>
          <p:cNvPr id="6" name="Picture 6" descr="Map&#10;&#10;Description automatically generated">
            <a:extLst>
              <a:ext uri="{FF2B5EF4-FFF2-40B4-BE49-F238E27FC236}">
                <a16:creationId xmlns:a16="http://schemas.microsoft.com/office/drawing/2014/main" id="{A04C2325-E7C0-8E14-0242-218A62548ED3}"/>
              </a:ext>
            </a:extLst>
          </p:cNvPr>
          <p:cNvPicPr>
            <a:picLocks noChangeAspect="1"/>
          </p:cNvPicPr>
          <p:nvPr/>
        </p:nvPicPr>
        <p:blipFill>
          <a:blip r:embed="rId5"/>
          <a:stretch>
            <a:fillRect/>
          </a:stretch>
        </p:blipFill>
        <p:spPr>
          <a:xfrm>
            <a:off x="1718733" y="3798791"/>
            <a:ext cx="3558116" cy="1758084"/>
          </a:xfrm>
          <a:prstGeom prst="rect">
            <a:avLst/>
          </a:prstGeom>
        </p:spPr>
      </p:pic>
      <p:pic>
        <p:nvPicPr>
          <p:cNvPr id="9" name="Picture 9" descr="A picture containing map&#10;&#10;Description automatically generated">
            <a:extLst>
              <a:ext uri="{FF2B5EF4-FFF2-40B4-BE49-F238E27FC236}">
                <a16:creationId xmlns:a16="http://schemas.microsoft.com/office/drawing/2014/main" id="{02033B80-0B31-FCA4-DAAE-22E5D3729EE5}"/>
              </a:ext>
            </a:extLst>
          </p:cNvPr>
          <p:cNvPicPr>
            <a:picLocks noChangeAspect="1"/>
          </p:cNvPicPr>
          <p:nvPr/>
        </p:nvPicPr>
        <p:blipFill>
          <a:blip r:embed="rId6"/>
          <a:stretch>
            <a:fillRect/>
          </a:stretch>
        </p:blipFill>
        <p:spPr>
          <a:xfrm>
            <a:off x="6269566" y="3796790"/>
            <a:ext cx="3399366" cy="181500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dirty="0"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5650" y="1469117"/>
            <a:ext cx="10535219" cy="45593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a:latin typeface="IBM Plex Mono Text"/>
              </a:rPr>
              <a:t>In this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spcBef>
                <a:spcPts val="1400"/>
              </a:spcBef>
            </a:pPr>
            <a:r>
              <a:rPr lang="en-US" sz="2200">
                <a:solidFill>
                  <a:schemeClr val="accent3">
                    <a:lumMod val="25000"/>
                  </a:schemeClr>
                </a:solidFill>
                <a:latin typeface="Abadi"/>
              </a:rPr>
              <a:t>Problems you want to find answers</a:t>
            </a:r>
            <a:endParaRPr lang="en-US">
              <a:solidFill>
                <a:schemeClr val="accent3">
                  <a:lumMod val="25000"/>
                </a:schemeClr>
              </a:solidFill>
            </a:endParaRPr>
          </a:p>
          <a:p>
            <a:pPr lvl="1">
              <a:spcBef>
                <a:spcPts val="1400"/>
              </a:spcBef>
            </a:pPr>
            <a:r>
              <a:rPr lang="en-US" sz="1800">
                <a:solidFill>
                  <a:schemeClr val="accent3">
                    <a:lumMod val="25000"/>
                  </a:schemeClr>
                </a:solidFill>
                <a:latin typeface="Abadi"/>
              </a:rPr>
              <a:t>What factors influence the success rate of landings?</a:t>
            </a:r>
          </a:p>
          <a:p>
            <a:pPr lvl="1">
              <a:spcBef>
                <a:spcPts val="1400"/>
              </a:spcBef>
            </a:pPr>
            <a:r>
              <a:rPr lang="en-US" sz="1800">
                <a:solidFill>
                  <a:schemeClr val="accent3">
                    <a:lumMod val="25000"/>
                  </a:schemeClr>
                </a:solidFill>
                <a:latin typeface="Abadi"/>
              </a:rPr>
              <a:t>What is the size of the effect of each relevant variable in determining success rates?</a:t>
            </a:r>
          </a:p>
          <a:p>
            <a:pPr lvl="1">
              <a:spcBef>
                <a:spcPts val="1400"/>
              </a:spcBef>
            </a:pPr>
            <a:r>
              <a:rPr lang="en-US" sz="1800">
                <a:solidFill>
                  <a:schemeClr val="accent3">
                    <a:lumMod val="25000"/>
                  </a:schemeClr>
                </a:solidFill>
                <a:latin typeface="Abadi"/>
              </a:rPr>
              <a:t>What conditions does SpaceX need to get the best results and the highest landing success rates.</a:t>
            </a:r>
            <a:endParaRPr lang="en-US" sz="1800">
              <a:solidFill>
                <a:schemeClr val="accent3">
                  <a:lumMod val="25000"/>
                </a:schemeClr>
              </a:solidFill>
              <a:latin typeface="Abadi" panose="020B0604020104020204" pitchFamily="34" charset="0"/>
            </a:endParaRPr>
          </a:p>
          <a:p>
            <a:pPr lvl="1">
              <a:spcBef>
                <a:spcPts val="1400"/>
              </a:spcBef>
            </a:pPr>
            <a:endParaRPr lang="en-US" sz="1800">
              <a:solidFill>
                <a:schemeClr val="accent3">
                  <a:lumMod val="25000"/>
                </a:schemeClr>
              </a:solidFill>
              <a:latin typeface="Abadi" panose="020B0604020104020204" pitchFamily="34" charset="0"/>
            </a:endParaRPr>
          </a:p>
          <a:p>
            <a:pPr lvl="1">
              <a:spcBef>
                <a:spcPts val="1400"/>
              </a:spcBef>
            </a:pPr>
            <a:endParaRPr lang="en-US" sz="1800">
              <a:solidFill>
                <a:schemeClr val="accent3">
                  <a:lumMod val="25000"/>
                </a:schemeClr>
              </a:solidFill>
              <a:latin typeface="Abadi" panose="020B0604020104020204" pitchFamily="34" charset="0"/>
            </a:endParaRPr>
          </a:p>
          <a:p>
            <a:pPr lvl="1">
              <a:spcBef>
                <a:spcPts val="1400"/>
              </a:spcBef>
            </a:pPr>
            <a:endParaRPr lang="en-US" sz="18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2583" y="5200384"/>
            <a:ext cx="10519569" cy="1071829"/>
          </a:xfrm>
          <a:prstGeom prst="rect">
            <a:avLst/>
          </a:prstGeom>
        </p:spPr>
        <p:txBody>
          <a:bodyPr lIns="91440" tIns="45720" rIns="91440" bIns="45720" anchor="t">
            <a:normAutofit/>
          </a:bodyPr>
          <a:lstStyle/>
          <a:p>
            <a:pPr marL="0" indent="0">
              <a:spcBef>
                <a:spcPts val="1400"/>
              </a:spcBef>
              <a:buClr>
                <a:srgbClr val="8AD0D6"/>
              </a:buClr>
              <a:buNone/>
            </a:pPr>
            <a:r>
              <a:rPr lang="en-US" sz="2200">
                <a:solidFill>
                  <a:schemeClr val="accent3">
                    <a:lumMod val="25000"/>
                  </a:schemeClr>
                </a:solidFill>
                <a:latin typeface="Abadi"/>
              </a:rPr>
              <a:t>From this pie chart we can see that KSC LC-39A has the most successful launches and CCAFS SLC-40 has the least.</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Dashboard-Success Rate of Each Launch Site</a:t>
            </a:r>
          </a:p>
        </p:txBody>
      </p:sp>
      <p:pic>
        <p:nvPicPr>
          <p:cNvPr id="4" name="Picture 5" descr="Chart, pie chart&#10;&#10;Description automatically generated">
            <a:extLst>
              <a:ext uri="{FF2B5EF4-FFF2-40B4-BE49-F238E27FC236}">
                <a16:creationId xmlns:a16="http://schemas.microsoft.com/office/drawing/2014/main" id="{13F788DB-B8E2-CCA1-FDDD-AC0707F3D401}"/>
              </a:ext>
            </a:extLst>
          </p:cNvPr>
          <p:cNvPicPr>
            <a:picLocks noChangeAspect="1"/>
          </p:cNvPicPr>
          <p:nvPr/>
        </p:nvPicPr>
        <p:blipFill>
          <a:blip r:embed="rId3"/>
          <a:stretch>
            <a:fillRect/>
          </a:stretch>
        </p:blipFill>
        <p:spPr>
          <a:xfrm>
            <a:off x="1083733" y="1642869"/>
            <a:ext cx="9865783" cy="356167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2583" y="4926541"/>
            <a:ext cx="10509780" cy="1536172"/>
          </a:xfrm>
          <a:prstGeom prst="rect">
            <a:avLst/>
          </a:prstGeom>
        </p:spPr>
        <p:txBody>
          <a:bodyPr lIns="91440" tIns="45720" rIns="91440" bIns="45720" anchor="t">
            <a:normAutofit/>
          </a:bodyPr>
          <a:lstStyle/>
          <a:p>
            <a:pPr marL="0" indent="0">
              <a:spcBef>
                <a:spcPts val="1400"/>
              </a:spcBef>
              <a:buNone/>
            </a:pPr>
            <a:r>
              <a:rPr lang="en-US" sz="2200">
                <a:solidFill>
                  <a:schemeClr val="accent3">
                    <a:lumMod val="25000"/>
                  </a:schemeClr>
                </a:solidFill>
                <a:latin typeface="Abadi"/>
              </a:rPr>
              <a:t>76.9% of launches here were successful while 23.1% failed.</a:t>
            </a:r>
            <a:endParaRPr lang="en-US">
              <a:solidFill>
                <a:schemeClr val="accent3">
                  <a:lumMod val="25000"/>
                </a:schemeClr>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Pie Chart for Launch Site with Most Successes</a:t>
            </a:r>
            <a:endParaRPr lang="en-US"/>
          </a:p>
        </p:txBody>
      </p:sp>
      <p:pic>
        <p:nvPicPr>
          <p:cNvPr id="2" name="Picture 3" descr="Chart, pie chart&#10;&#10;Description automatically generated">
            <a:extLst>
              <a:ext uri="{FF2B5EF4-FFF2-40B4-BE49-F238E27FC236}">
                <a16:creationId xmlns:a16="http://schemas.microsoft.com/office/drawing/2014/main" id="{B1ECA894-6224-1C5E-D0B1-2659122CF3FE}"/>
              </a:ext>
            </a:extLst>
          </p:cNvPr>
          <p:cNvPicPr>
            <a:picLocks noChangeAspect="1"/>
          </p:cNvPicPr>
          <p:nvPr/>
        </p:nvPicPr>
        <p:blipFill>
          <a:blip r:embed="rId3"/>
          <a:stretch>
            <a:fillRect/>
          </a:stretch>
        </p:blipFill>
        <p:spPr>
          <a:xfrm>
            <a:off x="1538817" y="1600537"/>
            <a:ext cx="9103782" cy="32759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2583" y="5455708"/>
            <a:ext cx="10414000" cy="1059922"/>
          </a:xfrm>
          <a:prstGeom prst="rect">
            <a:avLst/>
          </a:prstGeom>
        </p:spPr>
        <p:txBody>
          <a:bodyPr lIns="91440" tIns="45720" rIns="91440" bIns="45720" anchor="t">
            <a:normAutofit/>
          </a:bodyPr>
          <a:lstStyle/>
          <a:p>
            <a:pPr marL="0" indent="0">
              <a:spcBef>
                <a:spcPts val="1400"/>
              </a:spcBef>
              <a:buNone/>
            </a:pPr>
            <a:r>
              <a:rPr lang="en-US" sz="2200">
                <a:solidFill>
                  <a:schemeClr val="accent3">
                    <a:lumMod val="25000"/>
                  </a:schemeClr>
                </a:solidFill>
                <a:latin typeface="Abadi"/>
              </a:rPr>
              <a:t>For heavier payloads (&gt;6k kg), the success rate of launches drops off compared to lighter payloads.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Outcome</a:t>
            </a:r>
          </a:p>
        </p:txBody>
      </p:sp>
      <p:pic>
        <p:nvPicPr>
          <p:cNvPr id="2" name="Picture 3">
            <a:extLst>
              <a:ext uri="{FF2B5EF4-FFF2-40B4-BE49-F238E27FC236}">
                <a16:creationId xmlns:a16="http://schemas.microsoft.com/office/drawing/2014/main" id="{4E48136D-945B-EABC-C2B9-15FA26DECAFB}"/>
              </a:ext>
            </a:extLst>
          </p:cNvPr>
          <p:cNvPicPr>
            <a:picLocks noChangeAspect="1"/>
          </p:cNvPicPr>
          <p:nvPr/>
        </p:nvPicPr>
        <p:blipFill>
          <a:blip r:embed="rId3"/>
          <a:stretch>
            <a:fillRect/>
          </a:stretch>
        </p:blipFill>
        <p:spPr>
          <a:xfrm>
            <a:off x="999067" y="1537036"/>
            <a:ext cx="10035116" cy="362517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2583" y="4485216"/>
            <a:ext cx="10511896" cy="1345672"/>
          </a:xfrm>
          <a:prstGeom prst="rect">
            <a:avLst/>
          </a:prstGeom>
        </p:spPr>
        <p:txBody>
          <a:bodyPr vert="horz" lIns="91440" tIns="45720" rIns="91440" bIns="45720" rtlCol="0" anchor="t">
            <a:normAutofit/>
          </a:bodyPr>
          <a:lstStyle/>
          <a:p>
            <a:pPr marL="0" indent="0">
              <a:spcBef>
                <a:spcPts val="1400"/>
              </a:spcBef>
              <a:buNone/>
            </a:pPr>
            <a:r>
              <a:rPr lang="en-US" sz="2200" dirty="0">
                <a:solidFill>
                  <a:schemeClr val="accent3">
                    <a:lumMod val="25000"/>
                  </a:schemeClr>
                </a:solidFill>
                <a:latin typeface="Abadi"/>
              </a:rPr>
              <a:t>The decision tree narrowly wins out over the other 3 methods as the most accurate.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2" descr="Text&#10;&#10;Description automatically generated">
            <a:extLst>
              <a:ext uri="{FF2B5EF4-FFF2-40B4-BE49-F238E27FC236}">
                <a16:creationId xmlns:a16="http://schemas.microsoft.com/office/drawing/2014/main" id="{A07D4D9D-79EC-5EA0-C6B0-E5B629324C91}"/>
              </a:ext>
            </a:extLst>
          </p:cNvPr>
          <p:cNvPicPr>
            <a:picLocks noChangeAspect="1"/>
          </p:cNvPicPr>
          <p:nvPr/>
        </p:nvPicPr>
        <p:blipFill>
          <a:blip r:embed="rId3"/>
          <a:stretch>
            <a:fillRect/>
          </a:stretch>
        </p:blipFill>
        <p:spPr>
          <a:xfrm>
            <a:off x="1993900" y="2226752"/>
            <a:ext cx="7463366" cy="134616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2583" y="5549900"/>
            <a:ext cx="10514541" cy="710672"/>
          </a:xfrm>
          <a:prstGeom prst="rect">
            <a:avLst/>
          </a:prstGeom>
        </p:spPr>
        <p:txBody>
          <a:bodyPr vert="horz" lIns="91440" tIns="45720" rIns="91440" bIns="45720" rtlCol="0" anchor="t">
            <a:normAutofit lnSpcReduction="10000"/>
          </a:bodyPr>
          <a:lstStyle/>
          <a:p>
            <a:pPr marL="0" indent="0">
              <a:spcBef>
                <a:spcPts val="1400"/>
              </a:spcBef>
              <a:buNone/>
            </a:pPr>
            <a:r>
              <a:rPr lang="en-US" sz="2200" dirty="0">
                <a:solidFill>
                  <a:schemeClr val="accent3">
                    <a:lumMod val="25000"/>
                  </a:schemeClr>
                </a:solidFill>
                <a:latin typeface="Abadi"/>
              </a:rPr>
              <a:t>The decision tree (and every other model) can correctly identify launches with successful landings, but struggles to correctly identify unsuccessful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2" descr="A picture containing chart&#10;&#10;Description automatically generated">
            <a:extLst>
              <a:ext uri="{FF2B5EF4-FFF2-40B4-BE49-F238E27FC236}">
                <a16:creationId xmlns:a16="http://schemas.microsoft.com/office/drawing/2014/main" id="{E931E342-57AE-3DF6-A789-C4142E001E3B}"/>
              </a:ext>
            </a:extLst>
          </p:cNvPr>
          <p:cNvPicPr>
            <a:picLocks noChangeAspect="1"/>
          </p:cNvPicPr>
          <p:nvPr/>
        </p:nvPicPr>
        <p:blipFill>
          <a:blip r:embed="rId3"/>
          <a:stretch>
            <a:fillRect/>
          </a:stretch>
        </p:blipFill>
        <p:spPr>
          <a:xfrm>
            <a:off x="3591984" y="1599865"/>
            <a:ext cx="4997450" cy="38170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2583" y="1769005"/>
            <a:ext cx="10507663" cy="4351337"/>
          </a:xfrm>
          <a:prstGeom prst="rect">
            <a:avLst/>
          </a:prstGeom>
        </p:spPr>
        <p:txBody>
          <a:bodyPr vert="horz" lIns="91440" tIns="45720" rIns="91440" bIns="45720" rtlCol="0" anchor="t">
            <a:normAutofit/>
          </a:bodyPr>
          <a:lstStyle/>
          <a:p>
            <a:pPr>
              <a:spcBef>
                <a:spcPts val="1400"/>
              </a:spcBef>
            </a:pPr>
            <a:r>
              <a:rPr lang="en-US" sz="2200">
                <a:solidFill>
                  <a:schemeClr val="accent3">
                    <a:lumMod val="25000"/>
                  </a:schemeClr>
                </a:solidFill>
                <a:latin typeface="Abadi"/>
              </a:rPr>
              <a:t>The decision tree model does slightly better than the other 3 models.</a:t>
            </a:r>
          </a:p>
          <a:p>
            <a:pPr>
              <a:spcBef>
                <a:spcPts val="1400"/>
              </a:spcBef>
              <a:buClr>
                <a:srgbClr val="8AD0D6"/>
              </a:buClr>
            </a:pPr>
            <a:r>
              <a:rPr lang="en-US" sz="2200" dirty="0">
                <a:solidFill>
                  <a:schemeClr val="accent3">
                    <a:lumMod val="25000"/>
                  </a:schemeClr>
                </a:solidFill>
                <a:latin typeface="Abadi"/>
              </a:rPr>
              <a:t>Lighter payloads</a:t>
            </a:r>
            <a:r>
              <a:rPr lang="en-US" sz="2200">
                <a:solidFill>
                  <a:schemeClr val="accent3">
                    <a:lumMod val="25000"/>
                  </a:schemeClr>
                </a:solidFill>
                <a:latin typeface="Abadi"/>
              </a:rPr>
              <a:t> have higher success rates than heavier ones.</a:t>
            </a:r>
          </a:p>
          <a:p>
            <a:pPr>
              <a:spcBef>
                <a:spcPts val="1400"/>
              </a:spcBef>
              <a:buClr>
                <a:srgbClr val="8AD0D6"/>
              </a:buClr>
            </a:pPr>
            <a:r>
              <a:rPr lang="en-US" sz="2200" dirty="0">
                <a:solidFill>
                  <a:schemeClr val="accent3">
                    <a:lumMod val="25000"/>
                  </a:schemeClr>
                </a:solidFill>
                <a:latin typeface="Abadi"/>
              </a:rPr>
              <a:t>Success rate improves over time, which makes sense</a:t>
            </a:r>
            <a:r>
              <a:rPr lang="en-US" sz="2200">
                <a:solidFill>
                  <a:schemeClr val="accent3">
                    <a:lumMod val="25000"/>
                  </a:schemeClr>
                </a:solidFill>
                <a:latin typeface="Abadi"/>
              </a:rPr>
              <a:t> as everyone involved becomes more experienced.</a:t>
            </a:r>
            <a:endParaRPr lang="en-US" sz="2200" dirty="0">
              <a:solidFill>
                <a:schemeClr val="accent3">
                  <a:lumMod val="25000"/>
                </a:schemeClr>
              </a:solidFill>
              <a:latin typeface="Abadi" panose="020B0604020104020204" pitchFamily="34" charset="0"/>
            </a:endParaRPr>
          </a:p>
          <a:p>
            <a:pPr>
              <a:spcBef>
                <a:spcPts val="1400"/>
              </a:spcBef>
              <a:buClr>
                <a:srgbClr val="8AD0D6"/>
              </a:buClr>
            </a:pPr>
            <a:r>
              <a:rPr lang="en-US" sz="2200">
                <a:solidFill>
                  <a:schemeClr val="accent3">
                    <a:lumMod val="25000"/>
                  </a:schemeClr>
                </a:solidFill>
                <a:latin typeface="Abadi"/>
              </a:rPr>
              <a:t>The KSC LC-39 A site has the most successful launches of the 4.</a:t>
            </a:r>
            <a:endParaRPr lang="en-US" sz="2200">
              <a:solidFill>
                <a:schemeClr val="accent3">
                  <a:lumMod val="25000"/>
                </a:schemeClr>
              </a:solidFill>
              <a:latin typeface="Abadi" panose="020B0604020104020204" pitchFamily="34" charset="0"/>
            </a:endParaRPr>
          </a:p>
          <a:p>
            <a:pPr>
              <a:spcBef>
                <a:spcPts val="1400"/>
              </a:spcBef>
              <a:buClr>
                <a:srgbClr val="8AD0D6"/>
              </a:buClr>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The data for this project was collected via </a:t>
            </a:r>
            <a:r>
              <a:rPr lang="en-US" sz="7600" err="1">
                <a:solidFill>
                  <a:schemeClr val="bg2">
                    <a:lumMod val="50000"/>
                  </a:schemeClr>
                </a:solidFill>
                <a:latin typeface="Abadi"/>
              </a:rPr>
              <a:t>webscraping</a:t>
            </a:r>
            <a:r>
              <a:rPr lang="en-US" sz="7600">
                <a:solidFill>
                  <a:schemeClr val="bg2">
                    <a:lumMod val="50000"/>
                  </a:schemeClr>
                </a:solidFill>
                <a:latin typeface="Abadi"/>
              </a:rPr>
              <a:t> from </a:t>
            </a:r>
            <a:r>
              <a:rPr lang="en-US" sz="7600" err="1">
                <a:solidFill>
                  <a:schemeClr val="bg2">
                    <a:lumMod val="50000"/>
                  </a:schemeClr>
                </a:solidFill>
                <a:latin typeface="Abadi"/>
              </a:rPr>
              <a:t>wikipedia</a:t>
            </a:r>
            <a:r>
              <a:rPr lang="en-US" sz="7600">
                <a:solidFill>
                  <a:schemeClr val="bg2">
                    <a:lumMod val="50000"/>
                  </a:schemeClr>
                </a:solidFill>
                <a:latin typeface="Abadi"/>
              </a:rPr>
              <a:t> and the SpaceX API.</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One-hot encoding was used to transform categorical variables (such as whether a launch was successful), and irrelevant columns of data were dropped.</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583" y="1762125"/>
            <a:ext cx="10515600"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SpaceX launch data was gathered from the SpaceX REST API </a:t>
            </a:r>
          </a:p>
          <a:p>
            <a:pPr>
              <a:lnSpc>
                <a:spcPct val="100000"/>
              </a:lnSpc>
              <a:spcBef>
                <a:spcPts val="1400"/>
              </a:spcBef>
            </a:pPr>
            <a:r>
              <a:rPr lang="en-US" sz="2200">
                <a:solidFill>
                  <a:schemeClr val="accent3">
                    <a:lumMod val="25000"/>
                  </a:schemeClr>
                </a:solidFill>
                <a:latin typeface="Abadi"/>
              </a:rPr>
              <a:t>From this API, we can retrieve data on launches, such as launch site, payload size, landing outcome, and more.</a:t>
            </a:r>
          </a:p>
          <a:p>
            <a:pPr>
              <a:lnSpc>
                <a:spcPct val="100000"/>
              </a:lnSpc>
              <a:spcBef>
                <a:spcPts val="1400"/>
              </a:spcBef>
            </a:pPr>
            <a:r>
              <a:rPr lang="en-US" sz="2200">
                <a:solidFill>
                  <a:schemeClr val="accent3">
                    <a:lumMod val="25000"/>
                  </a:schemeClr>
                </a:solidFill>
                <a:latin typeface="Abadi"/>
              </a:rPr>
              <a:t>In addition, data was collected via </a:t>
            </a:r>
            <a:r>
              <a:rPr lang="en-US" sz="2200" err="1">
                <a:solidFill>
                  <a:schemeClr val="accent3">
                    <a:lumMod val="25000"/>
                  </a:schemeClr>
                </a:solidFill>
                <a:latin typeface="Abadi"/>
              </a:rPr>
              <a:t>webscraping</a:t>
            </a:r>
            <a:r>
              <a:rPr lang="en-US" sz="2200">
                <a:solidFill>
                  <a:schemeClr val="accent3">
                    <a:lumMod val="25000"/>
                  </a:schemeClr>
                </a:solidFill>
                <a:latin typeface="Abadi"/>
              </a:rPr>
              <a:t> Wikipedia with </a:t>
            </a:r>
            <a:r>
              <a:rPr lang="en-US" sz="2200" err="1">
                <a:solidFill>
                  <a:schemeClr val="accent3">
                    <a:lumMod val="25000"/>
                  </a:schemeClr>
                </a:solidFill>
                <a:latin typeface="Abadi"/>
              </a:rPr>
              <a:t>BeautifulSoup</a:t>
            </a:r>
            <a:r>
              <a:rPr lang="en-US" sz="2200">
                <a:solidFill>
                  <a:schemeClr val="accent3">
                    <a:lumMod val="25000"/>
                  </a:schemeClr>
                </a:solidFill>
                <a:latin typeface="Abadi"/>
              </a:rPr>
              <a:t>.</a:t>
            </a: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
        <p:nvSpPr>
          <p:cNvPr id="3" name="Rectangle 2">
            <a:extLst>
              <a:ext uri="{FF2B5EF4-FFF2-40B4-BE49-F238E27FC236}">
                <a16:creationId xmlns:a16="http://schemas.microsoft.com/office/drawing/2014/main" id="{E90FF573-4AF9-46A5-9F3B-073FEFEB3282}"/>
              </a:ext>
            </a:extLst>
          </p:cNvPr>
          <p:cNvSpPr/>
          <p:nvPr/>
        </p:nvSpPr>
        <p:spPr>
          <a:xfrm>
            <a:off x="2170705" y="5118301"/>
            <a:ext cx="1517068" cy="9098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Use SpaceX Rest API</a:t>
            </a:r>
            <a:endParaRPr lang="en-US"/>
          </a:p>
        </p:txBody>
      </p:sp>
      <p:sp>
        <p:nvSpPr>
          <p:cNvPr id="7" name="Rectangle 6">
            <a:extLst>
              <a:ext uri="{FF2B5EF4-FFF2-40B4-BE49-F238E27FC236}">
                <a16:creationId xmlns:a16="http://schemas.microsoft.com/office/drawing/2014/main" id="{4D546E95-F698-4278-B48F-4E8EA6782BAA}"/>
              </a:ext>
            </a:extLst>
          </p:cNvPr>
          <p:cNvSpPr/>
          <p:nvPr/>
        </p:nvSpPr>
        <p:spPr>
          <a:xfrm>
            <a:off x="5067297" y="3900487"/>
            <a:ext cx="1821656" cy="8929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a:cs typeface="Calibri"/>
              </a:rPr>
              <a:t>SpaceX API</a:t>
            </a:r>
            <a:endParaRPr lang="en-US" sz="2400"/>
          </a:p>
        </p:txBody>
      </p:sp>
      <p:sp>
        <p:nvSpPr>
          <p:cNvPr id="8" name="Arrow: Right 7">
            <a:extLst>
              <a:ext uri="{FF2B5EF4-FFF2-40B4-BE49-F238E27FC236}">
                <a16:creationId xmlns:a16="http://schemas.microsoft.com/office/drawing/2014/main" id="{9DDC2511-0B1B-47AD-90B0-3B1420835806}"/>
              </a:ext>
            </a:extLst>
          </p:cNvPr>
          <p:cNvSpPr/>
          <p:nvPr/>
        </p:nvSpPr>
        <p:spPr>
          <a:xfrm>
            <a:off x="3880390" y="5270277"/>
            <a:ext cx="976312" cy="4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74776A7-12B1-42E4-8D1B-A880794E294B}"/>
              </a:ext>
            </a:extLst>
          </p:cNvPr>
          <p:cNvSpPr/>
          <p:nvPr/>
        </p:nvSpPr>
        <p:spPr>
          <a:xfrm>
            <a:off x="5067299" y="5055393"/>
            <a:ext cx="1809748" cy="9524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API returns data in JSON format</a:t>
            </a:r>
            <a:endParaRPr lang="en-US"/>
          </a:p>
        </p:txBody>
      </p:sp>
      <p:sp>
        <p:nvSpPr>
          <p:cNvPr id="4" name="Rectangle 3">
            <a:extLst>
              <a:ext uri="{FF2B5EF4-FFF2-40B4-BE49-F238E27FC236}">
                <a16:creationId xmlns:a16="http://schemas.microsoft.com/office/drawing/2014/main" id="{CBDFF466-EAE7-45DB-B331-86660195FB99}"/>
              </a:ext>
            </a:extLst>
          </p:cNvPr>
          <p:cNvSpPr/>
          <p:nvPr/>
        </p:nvSpPr>
        <p:spPr>
          <a:xfrm>
            <a:off x="7948611" y="5055393"/>
            <a:ext cx="1845468" cy="9167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Read data into csv format</a:t>
            </a:r>
            <a:endParaRPr lang="en-US"/>
          </a:p>
        </p:txBody>
      </p:sp>
      <p:sp>
        <p:nvSpPr>
          <p:cNvPr id="9" name="Arrow: Right 8">
            <a:extLst>
              <a:ext uri="{FF2B5EF4-FFF2-40B4-BE49-F238E27FC236}">
                <a16:creationId xmlns:a16="http://schemas.microsoft.com/office/drawing/2014/main" id="{0F751C02-0C14-4206-997C-9869D9A64669}"/>
              </a:ext>
            </a:extLst>
          </p:cNvPr>
          <p:cNvSpPr/>
          <p:nvPr/>
        </p:nvSpPr>
        <p:spPr>
          <a:xfrm>
            <a:off x="6976015" y="5270277"/>
            <a:ext cx="976312" cy="4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2583" y="1438805"/>
            <a:ext cx="3468688" cy="7842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a:ea typeface="+mn-lt"/>
                <a:cs typeface="+mn-lt"/>
                <a:hlinkClick r:id="rId3"/>
              </a:rPr>
              <a:t>GitHub URL to Notebook</a:t>
            </a:r>
            <a:endParaRPr lang="en-US" sz="2200">
              <a:ea typeface="+mn-lt"/>
              <a:cs typeface="+mn-lt"/>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2" name="Picture 4" descr="Graphical user interface, text, Word&#10;&#10;Description automatically generated">
            <a:extLst>
              <a:ext uri="{FF2B5EF4-FFF2-40B4-BE49-F238E27FC236}">
                <a16:creationId xmlns:a16="http://schemas.microsoft.com/office/drawing/2014/main" id="{6B7EC40D-DE74-4E9D-BD5F-118A1860EDE8}"/>
              </a:ext>
            </a:extLst>
          </p:cNvPr>
          <p:cNvPicPr>
            <a:picLocks noChangeAspect="1"/>
          </p:cNvPicPr>
          <p:nvPr/>
        </p:nvPicPr>
        <p:blipFill>
          <a:blip r:embed="rId4"/>
          <a:stretch>
            <a:fillRect/>
          </a:stretch>
        </p:blipFill>
        <p:spPr>
          <a:xfrm>
            <a:off x="5906259" y="1873617"/>
            <a:ext cx="5551297" cy="829101"/>
          </a:xfrm>
          <a:prstGeom prst="rect">
            <a:avLst/>
          </a:prstGeom>
        </p:spPr>
      </p:pic>
      <p:sp>
        <p:nvSpPr>
          <p:cNvPr id="5" name="TextBox 4">
            <a:extLst>
              <a:ext uri="{FF2B5EF4-FFF2-40B4-BE49-F238E27FC236}">
                <a16:creationId xmlns:a16="http://schemas.microsoft.com/office/drawing/2014/main" id="{87B0FDEF-8471-46D2-9CAF-A131441E3561}"/>
              </a:ext>
            </a:extLst>
          </p:cNvPr>
          <p:cNvSpPr txBox="1"/>
          <p:nvPr/>
        </p:nvSpPr>
        <p:spPr>
          <a:xfrm>
            <a:off x="6738392" y="1485900"/>
            <a:ext cx="3937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cs typeface="Calibri"/>
              </a:rPr>
              <a:t>1. Get Response from API</a:t>
            </a:r>
            <a:endParaRPr lang="en-US" b="1">
              <a:solidFill>
                <a:schemeClr val="bg1"/>
              </a:solidFill>
              <a:cs typeface="Calibri"/>
            </a:endParaRPr>
          </a:p>
        </p:txBody>
      </p:sp>
      <p:sp>
        <p:nvSpPr>
          <p:cNvPr id="7" name="TextBox 6">
            <a:extLst>
              <a:ext uri="{FF2B5EF4-FFF2-40B4-BE49-F238E27FC236}">
                <a16:creationId xmlns:a16="http://schemas.microsoft.com/office/drawing/2014/main" id="{56EDCA44-9CDA-4933-B581-CD4BDE65C99A}"/>
              </a:ext>
            </a:extLst>
          </p:cNvPr>
          <p:cNvSpPr txBox="1"/>
          <p:nvPr/>
        </p:nvSpPr>
        <p:spPr>
          <a:xfrm>
            <a:off x="770672" y="2132794"/>
            <a:ext cx="42121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rPr>
              <a:t>2. Convert response to </a:t>
            </a:r>
            <a:r>
              <a:rPr lang="en-US" sz="2400" b="1" err="1">
                <a:solidFill>
                  <a:schemeClr val="bg1"/>
                </a:solidFill>
              </a:rPr>
              <a:t>json</a:t>
            </a:r>
            <a:endParaRPr lang="en-US" sz="2400" b="1">
              <a:solidFill>
                <a:schemeClr val="bg1"/>
              </a:solidFill>
              <a:cs typeface="Calibri"/>
            </a:endParaRPr>
          </a:p>
        </p:txBody>
      </p:sp>
      <p:pic>
        <p:nvPicPr>
          <p:cNvPr id="8" name="Picture 8">
            <a:extLst>
              <a:ext uri="{FF2B5EF4-FFF2-40B4-BE49-F238E27FC236}">
                <a16:creationId xmlns:a16="http://schemas.microsoft.com/office/drawing/2014/main" id="{A7E92283-2850-4E18-8155-D18BF668A8B4}"/>
              </a:ext>
            </a:extLst>
          </p:cNvPr>
          <p:cNvPicPr>
            <a:picLocks noChangeAspect="1"/>
          </p:cNvPicPr>
          <p:nvPr/>
        </p:nvPicPr>
        <p:blipFill>
          <a:blip r:embed="rId5"/>
          <a:stretch>
            <a:fillRect/>
          </a:stretch>
        </p:blipFill>
        <p:spPr>
          <a:xfrm>
            <a:off x="765600" y="2586010"/>
            <a:ext cx="4366907" cy="554166"/>
          </a:xfrm>
          <a:prstGeom prst="rect">
            <a:avLst/>
          </a:prstGeom>
        </p:spPr>
      </p:pic>
      <p:sp>
        <p:nvSpPr>
          <p:cNvPr id="9" name="TextBox 8">
            <a:extLst>
              <a:ext uri="{FF2B5EF4-FFF2-40B4-BE49-F238E27FC236}">
                <a16:creationId xmlns:a16="http://schemas.microsoft.com/office/drawing/2014/main" id="{ED75631A-24BE-4D67-A0E7-0CFDB165FD71}"/>
              </a:ext>
            </a:extLst>
          </p:cNvPr>
          <p:cNvSpPr txBox="1"/>
          <p:nvPr/>
        </p:nvSpPr>
        <p:spPr>
          <a:xfrm>
            <a:off x="6743416" y="2700076"/>
            <a:ext cx="3251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rPr>
              <a:t>3. Clean the data</a:t>
            </a:r>
          </a:p>
        </p:txBody>
      </p:sp>
      <p:pic>
        <p:nvPicPr>
          <p:cNvPr id="12" name="Picture 12">
            <a:extLst>
              <a:ext uri="{FF2B5EF4-FFF2-40B4-BE49-F238E27FC236}">
                <a16:creationId xmlns:a16="http://schemas.microsoft.com/office/drawing/2014/main" id="{013069D8-CDE9-4477-8F56-C347AD88DFBC}"/>
              </a:ext>
            </a:extLst>
          </p:cNvPr>
          <p:cNvPicPr>
            <a:picLocks noChangeAspect="1"/>
          </p:cNvPicPr>
          <p:nvPr/>
        </p:nvPicPr>
        <p:blipFill>
          <a:blip r:embed="rId6"/>
          <a:stretch>
            <a:fillRect/>
          </a:stretch>
        </p:blipFill>
        <p:spPr>
          <a:xfrm>
            <a:off x="5904861" y="3309937"/>
            <a:ext cx="2543175" cy="238125"/>
          </a:xfrm>
          <a:prstGeom prst="rect">
            <a:avLst/>
          </a:prstGeom>
        </p:spPr>
      </p:pic>
      <p:pic>
        <p:nvPicPr>
          <p:cNvPr id="13" name="Picture 13">
            <a:extLst>
              <a:ext uri="{FF2B5EF4-FFF2-40B4-BE49-F238E27FC236}">
                <a16:creationId xmlns:a16="http://schemas.microsoft.com/office/drawing/2014/main" id="{E25E72E0-83F8-407A-AF29-7D0DBC86883D}"/>
              </a:ext>
            </a:extLst>
          </p:cNvPr>
          <p:cNvPicPr>
            <a:picLocks noChangeAspect="1"/>
          </p:cNvPicPr>
          <p:nvPr/>
        </p:nvPicPr>
        <p:blipFill>
          <a:blip r:embed="rId7"/>
          <a:stretch>
            <a:fillRect/>
          </a:stretch>
        </p:blipFill>
        <p:spPr>
          <a:xfrm>
            <a:off x="8433748" y="3309937"/>
            <a:ext cx="2057400" cy="238125"/>
          </a:xfrm>
          <a:prstGeom prst="rect">
            <a:avLst/>
          </a:prstGeom>
        </p:spPr>
      </p:pic>
      <p:pic>
        <p:nvPicPr>
          <p:cNvPr id="14" name="Picture 14">
            <a:extLst>
              <a:ext uri="{FF2B5EF4-FFF2-40B4-BE49-F238E27FC236}">
                <a16:creationId xmlns:a16="http://schemas.microsoft.com/office/drawing/2014/main" id="{E7B80578-3E5E-4B63-80E6-734C4C78C258}"/>
              </a:ext>
            </a:extLst>
          </p:cNvPr>
          <p:cNvPicPr>
            <a:picLocks noChangeAspect="1"/>
          </p:cNvPicPr>
          <p:nvPr/>
        </p:nvPicPr>
        <p:blipFill>
          <a:blip r:embed="rId8"/>
          <a:stretch>
            <a:fillRect/>
          </a:stretch>
        </p:blipFill>
        <p:spPr>
          <a:xfrm>
            <a:off x="5979780" y="3618860"/>
            <a:ext cx="2143125" cy="257175"/>
          </a:xfrm>
          <a:prstGeom prst="rect">
            <a:avLst/>
          </a:prstGeom>
        </p:spPr>
      </p:pic>
      <p:pic>
        <p:nvPicPr>
          <p:cNvPr id="15" name="Picture 15">
            <a:extLst>
              <a:ext uri="{FF2B5EF4-FFF2-40B4-BE49-F238E27FC236}">
                <a16:creationId xmlns:a16="http://schemas.microsoft.com/office/drawing/2014/main" id="{C6EAE4FD-3F68-4180-BF85-C6D6F6F37D58}"/>
              </a:ext>
            </a:extLst>
          </p:cNvPr>
          <p:cNvPicPr>
            <a:picLocks noChangeAspect="1"/>
          </p:cNvPicPr>
          <p:nvPr/>
        </p:nvPicPr>
        <p:blipFill>
          <a:blip r:embed="rId9"/>
          <a:stretch>
            <a:fillRect/>
          </a:stretch>
        </p:blipFill>
        <p:spPr>
          <a:xfrm>
            <a:off x="8431403" y="3617012"/>
            <a:ext cx="1857375" cy="238125"/>
          </a:xfrm>
          <a:prstGeom prst="rect">
            <a:avLst/>
          </a:prstGeom>
        </p:spPr>
      </p:pic>
      <p:cxnSp>
        <p:nvCxnSpPr>
          <p:cNvPr id="17" name="Straight Arrow Connector 16">
            <a:extLst>
              <a:ext uri="{FF2B5EF4-FFF2-40B4-BE49-F238E27FC236}">
                <a16:creationId xmlns:a16="http://schemas.microsoft.com/office/drawing/2014/main" id="{20AE5179-62E9-41B8-8185-E3978E0D5F85}"/>
              </a:ext>
            </a:extLst>
          </p:cNvPr>
          <p:cNvCxnSpPr/>
          <p:nvPr/>
        </p:nvCxnSpPr>
        <p:spPr>
          <a:xfrm flipH="1">
            <a:off x="4949589" y="1734971"/>
            <a:ext cx="1522293" cy="55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0B570F-8B41-47B9-896E-6C0794C7F2DD}"/>
              </a:ext>
            </a:extLst>
          </p:cNvPr>
          <p:cNvCxnSpPr/>
          <p:nvPr/>
        </p:nvCxnSpPr>
        <p:spPr>
          <a:xfrm>
            <a:off x="4863295" y="2469248"/>
            <a:ext cx="1574040" cy="45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914038-DAB3-4129-998F-7FDDD5D2DCE0}"/>
              </a:ext>
            </a:extLst>
          </p:cNvPr>
          <p:cNvSpPr txBox="1"/>
          <p:nvPr/>
        </p:nvSpPr>
        <p:spPr>
          <a:xfrm>
            <a:off x="695783" y="3170544"/>
            <a:ext cx="36189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rPr>
              <a:t>4. Assign to dictionary, then </a:t>
            </a:r>
            <a:r>
              <a:rPr lang="en-US" sz="2400" b="1" err="1">
                <a:solidFill>
                  <a:schemeClr val="bg1"/>
                </a:solidFill>
              </a:rPr>
              <a:t>dataframe</a:t>
            </a:r>
            <a:endParaRPr lang="en-US" sz="2400" b="1" err="1">
              <a:solidFill>
                <a:schemeClr val="bg1"/>
              </a:solidFill>
              <a:cs typeface="Calibri"/>
            </a:endParaRPr>
          </a:p>
        </p:txBody>
      </p:sp>
      <p:cxnSp>
        <p:nvCxnSpPr>
          <p:cNvPr id="20" name="Straight Arrow Connector 19">
            <a:extLst>
              <a:ext uri="{FF2B5EF4-FFF2-40B4-BE49-F238E27FC236}">
                <a16:creationId xmlns:a16="http://schemas.microsoft.com/office/drawing/2014/main" id="{DA9A64C7-E308-4069-AE40-82DA5ADE87F4}"/>
              </a:ext>
            </a:extLst>
          </p:cNvPr>
          <p:cNvCxnSpPr/>
          <p:nvPr/>
        </p:nvCxnSpPr>
        <p:spPr>
          <a:xfrm flipH="1">
            <a:off x="4368847" y="3039327"/>
            <a:ext cx="1883391" cy="35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10" descr="Text&#10;&#10;Description automatically generated">
            <a:extLst>
              <a:ext uri="{FF2B5EF4-FFF2-40B4-BE49-F238E27FC236}">
                <a16:creationId xmlns:a16="http://schemas.microsoft.com/office/drawing/2014/main" id="{AC8F4B71-52B2-4689-A7EC-939567F5BC1C}"/>
              </a:ext>
            </a:extLst>
          </p:cNvPr>
          <p:cNvPicPr>
            <a:picLocks noChangeAspect="1"/>
          </p:cNvPicPr>
          <p:nvPr/>
        </p:nvPicPr>
        <p:blipFill>
          <a:blip r:embed="rId10"/>
          <a:stretch>
            <a:fillRect/>
          </a:stretch>
        </p:blipFill>
        <p:spPr>
          <a:xfrm>
            <a:off x="766549" y="3996022"/>
            <a:ext cx="3289110" cy="2152792"/>
          </a:xfrm>
          <a:prstGeom prst="rect">
            <a:avLst/>
          </a:prstGeom>
        </p:spPr>
      </p:pic>
      <p:cxnSp>
        <p:nvCxnSpPr>
          <p:cNvPr id="11" name="Straight Arrow Connector 10">
            <a:extLst>
              <a:ext uri="{FF2B5EF4-FFF2-40B4-BE49-F238E27FC236}">
                <a16:creationId xmlns:a16="http://schemas.microsoft.com/office/drawing/2014/main" id="{F6284C2F-6E6A-4844-8425-3965DF262593}"/>
              </a:ext>
            </a:extLst>
          </p:cNvPr>
          <p:cNvCxnSpPr/>
          <p:nvPr/>
        </p:nvCxnSpPr>
        <p:spPr>
          <a:xfrm>
            <a:off x="4427561" y="3841843"/>
            <a:ext cx="1926609" cy="47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6C899E-F7CD-437F-8084-550438194C9B}"/>
              </a:ext>
            </a:extLst>
          </p:cNvPr>
          <p:cNvSpPr txBox="1"/>
          <p:nvPr/>
        </p:nvSpPr>
        <p:spPr>
          <a:xfrm>
            <a:off x="6738156" y="3997230"/>
            <a:ext cx="419690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rPr>
              <a:t>5. Filter </a:t>
            </a:r>
            <a:r>
              <a:rPr lang="en-US" sz="2400" b="1" err="1">
                <a:solidFill>
                  <a:schemeClr val="bg1"/>
                </a:solidFill>
              </a:rPr>
              <a:t>dataframe</a:t>
            </a:r>
            <a:r>
              <a:rPr lang="en-US" sz="2400" b="1">
                <a:solidFill>
                  <a:schemeClr val="bg1"/>
                </a:solidFill>
              </a:rPr>
              <a:t> for Falcon 9 and export to csv</a:t>
            </a:r>
            <a:endParaRPr lang="en-US" sz="2400" b="1">
              <a:solidFill>
                <a:schemeClr val="bg1"/>
              </a:solidFill>
              <a:cs typeface="Calibri"/>
            </a:endParaRPr>
          </a:p>
        </p:txBody>
      </p:sp>
      <p:pic>
        <p:nvPicPr>
          <p:cNvPr id="21" name="Picture 21">
            <a:extLst>
              <a:ext uri="{FF2B5EF4-FFF2-40B4-BE49-F238E27FC236}">
                <a16:creationId xmlns:a16="http://schemas.microsoft.com/office/drawing/2014/main" id="{FF0347C2-4C4C-410E-B35C-06F2E678156C}"/>
              </a:ext>
            </a:extLst>
          </p:cNvPr>
          <p:cNvPicPr>
            <a:picLocks noChangeAspect="1"/>
          </p:cNvPicPr>
          <p:nvPr/>
        </p:nvPicPr>
        <p:blipFill>
          <a:blip r:embed="rId11"/>
          <a:stretch>
            <a:fillRect/>
          </a:stretch>
        </p:blipFill>
        <p:spPr>
          <a:xfrm>
            <a:off x="5907206" y="4843325"/>
            <a:ext cx="5381767" cy="264842"/>
          </a:xfrm>
          <a:prstGeom prst="rect">
            <a:avLst/>
          </a:prstGeom>
        </p:spPr>
      </p:pic>
      <p:pic>
        <p:nvPicPr>
          <p:cNvPr id="22" name="Picture 22">
            <a:extLst>
              <a:ext uri="{FF2B5EF4-FFF2-40B4-BE49-F238E27FC236}">
                <a16:creationId xmlns:a16="http://schemas.microsoft.com/office/drawing/2014/main" id="{1D2450CE-07D6-4242-A6D6-80FB34532A78}"/>
              </a:ext>
            </a:extLst>
          </p:cNvPr>
          <p:cNvPicPr>
            <a:picLocks noChangeAspect="1"/>
          </p:cNvPicPr>
          <p:nvPr/>
        </p:nvPicPr>
        <p:blipFill>
          <a:blip r:embed="rId12"/>
          <a:stretch>
            <a:fillRect/>
          </a:stretch>
        </p:blipFill>
        <p:spPr>
          <a:xfrm>
            <a:off x="5907206" y="5176756"/>
            <a:ext cx="5586483" cy="30311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83167" y="5624513"/>
            <a:ext cx="3932238" cy="400050"/>
          </a:xfrm>
          <a:prstGeom prst="rect">
            <a:avLst/>
          </a:prstGeom>
        </p:spPr>
        <p:txBody>
          <a:bodyPr lIns="91440" tIns="45720" rIns="91440" bIns="45720" anchor="t">
            <a:noAutofit/>
          </a:bodyPr>
          <a:lstStyle/>
          <a:p>
            <a:pPr marL="0" indent="0">
              <a:lnSpc>
                <a:spcPct val="100000"/>
              </a:lnSpc>
              <a:spcBef>
                <a:spcPts val="1400"/>
              </a:spcBef>
              <a:buNone/>
            </a:pPr>
            <a:r>
              <a:rPr lang="en-US" sz="2200">
                <a:ea typeface="+mn-lt"/>
                <a:cs typeface="+mn-lt"/>
                <a:hlinkClick r:id="rId3"/>
              </a:rPr>
              <a:t>GitHub Link</a:t>
            </a:r>
            <a:endParaRPr lang="en-US" sz="2200">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pic>
        <p:nvPicPr>
          <p:cNvPr id="2" name="Picture 4">
            <a:extLst>
              <a:ext uri="{FF2B5EF4-FFF2-40B4-BE49-F238E27FC236}">
                <a16:creationId xmlns:a16="http://schemas.microsoft.com/office/drawing/2014/main" id="{C8DD9E4E-E225-481E-9545-980C14A5A116}"/>
              </a:ext>
            </a:extLst>
          </p:cNvPr>
          <p:cNvPicPr>
            <a:picLocks noChangeAspect="1"/>
          </p:cNvPicPr>
          <p:nvPr/>
        </p:nvPicPr>
        <p:blipFill>
          <a:blip r:embed="rId4"/>
          <a:stretch>
            <a:fillRect/>
          </a:stretch>
        </p:blipFill>
        <p:spPr>
          <a:xfrm>
            <a:off x="846161" y="2208468"/>
            <a:ext cx="3937378" cy="280170"/>
          </a:xfrm>
          <a:prstGeom prst="rect">
            <a:avLst/>
          </a:prstGeom>
        </p:spPr>
      </p:pic>
      <p:pic>
        <p:nvPicPr>
          <p:cNvPr id="5" name="Picture 6">
            <a:extLst>
              <a:ext uri="{FF2B5EF4-FFF2-40B4-BE49-F238E27FC236}">
                <a16:creationId xmlns:a16="http://schemas.microsoft.com/office/drawing/2014/main" id="{47DB26E4-6149-439D-80C4-53836C177E24}"/>
              </a:ext>
            </a:extLst>
          </p:cNvPr>
          <p:cNvPicPr>
            <a:picLocks noChangeAspect="1"/>
          </p:cNvPicPr>
          <p:nvPr/>
        </p:nvPicPr>
        <p:blipFill>
          <a:blip r:embed="rId5"/>
          <a:stretch>
            <a:fillRect/>
          </a:stretch>
        </p:blipFill>
        <p:spPr>
          <a:xfrm>
            <a:off x="846161" y="2547106"/>
            <a:ext cx="4255826" cy="205666"/>
          </a:xfrm>
          <a:prstGeom prst="rect">
            <a:avLst/>
          </a:prstGeom>
        </p:spPr>
      </p:pic>
      <p:sp>
        <p:nvSpPr>
          <p:cNvPr id="7" name="TextBox 6">
            <a:extLst>
              <a:ext uri="{FF2B5EF4-FFF2-40B4-BE49-F238E27FC236}">
                <a16:creationId xmlns:a16="http://schemas.microsoft.com/office/drawing/2014/main" id="{76650013-D93A-41A9-8195-DAF8569C7D80}"/>
              </a:ext>
            </a:extLst>
          </p:cNvPr>
          <p:cNvSpPr txBox="1"/>
          <p:nvPr/>
        </p:nvSpPr>
        <p:spPr>
          <a:xfrm>
            <a:off x="841423" y="1380697"/>
            <a:ext cx="400419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cs typeface="Calibri"/>
              </a:rPr>
              <a:t>1. Get request and create </a:t>
            </a:r>
            <a:r>
              <a:rPr lang="en-US" sz="2400" b="1" err="1">
                <a:solidFill>
                  <a:schemeClr val="bg1"/>
                </a:solidFill>
                <a:cs typeface="Calibri"/>
              </a:rPr>
              <a:t>BeautifulSoup</a:t>
            </a:r>
            <a:r>
              <a:rPr lang="en-US" sz="2400" b="1">
                <a:solidFill>
                  <a:schemeClr val="bg1"/>
                </a:solidFill>
                <a:cs typeface="Calibri"/>
              </a:rPr>
              <a:t> object</a:t>
            </a:r>
          </a:p>
        </p:txBody>
      </p:sp>
      <p:pic>
        <p:nvPicPr>
          <p:cNvPr id="8" name="Picture 8">
            <a:extLst>
              <a:ext uri="{FF2B5EF4-FFF2-40B4-BE49-F238E27FC236}">
                <a16:creationId xmlns:a16="http://schemas.microsoft.com/office/drawing/2014/main" id="{A6761101-6B93-4EAF-BBAB-3B3E0A9466DE}"/>
              </a:ext>
            </a:extLst>
          </p:cNvPr>
          <p:cNvPicPr>
            <a:picLocks noChangeAspect="1"/>
          </p:cNvPicPr>
          <p:nvPr/>
        </p:nvPicPr>
        <p:blipFill>
          <a:blip r:embed="rId6"/>
          <a:stretch>
            <a:fillRect/>
          </a:stretch>
        </p:blipFill>
        <p:spPr>
          <a:xfrm>
            <a:off x="6794311" y="2072529"/>
            <a:ext cx="3960125" cy="284460"/>
          </a:xfrm>
          <a:prstGeom prst="rect">
            <a:avLst/>
          </a:prstGeom>
        </p:spPr>
      </p:pic>
      <p:cxnSp>
        <p:nvCxnSpPr>
          <p:cNvPr id="9" name="Straight Arrow Connector 8">
            <a:extLst>
              <a:ext uri="{FF2B5EF4-FFF2-40B4-BE49-F238E27FC236}">
                <a16:creationId xmlns:a16="http://schemas.microsoft.com/office/drawing/2014/main" id="{1A0950A8-5477-4EFE-B5CE-725E9631653B}"/>
              </a:ext>
            </a:extLst>
          </p:cNvPr>
          <p:cNvCxnSpPr/>
          <p:nvPr/>
        </p:nvCxnSpPr>
        <p:spPr>
          <a:xfrm flipV="1">
            <a:off x="4775627" y="1686209"/>
            <a:ext cx="1772597" cy="111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B1ADDF-F697-4639-9ED6-E552AD6632F2}"/>
              </a:ext>
            </a:extLst>
          </p:cNvPr>
          <p:cNvSpPr txBox="1"/>
          <p:nvPr/>
        </p:nvSpPr>
        <p:spPr>
          <a:xfrm>
            <a:off x="6662414" y="1357478"/>
            <a:ext cx="3150105" cy="852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cs typeface="Calibri"/>
              </a:rPr>
              <a:t>2. Find tables and column names</a:t>
            </a:r>
          </a:p>
        </p:txBody>
      </p:sp>
      <p:pic>
        <p:nvPicPr>
          <p:cNvPr id="12" name="Picture 12" descr="Text, letter&#10;&#10;Description automatically generated">
            <a:extLst>
              <a:ext uri="{FF2B5EF4-FFF2-40B4-BE49-F238E27FC236}">
                <a16:creationId xmlns:a16="http://schemas.microsoft.com/office/drawing/2014/main" id="{E4FFA90E-7349-4F2F-BD2B-51853AC9C48F}"/>
              </a:ext>
            </a:extLst>
          </p:cNvPr>
          <p:cNvPicPr>
            <a:picLocks noChangeAspect="1"/>
          </p:cNvPicPr>
          <p:nvPr/>
        </p:nvPicPr>
        <p:blipFill>
          <a:blip r:embed="rId7"/>
          <a:stretch>
            <a:fillRect/>
          </a:stretch>
        </p:blipFill>
        <p:spPr>
          <a:xfrm>
            <a:off x="5861714" y="2345192"/>
            <a:ext cx="5825319" cy="1132659"/>
          </a:xfrm>
          <a:prstGeom prst="rect">
            <a:avLst/>
          </a:prstGeom>
        </p:spPr>
      </p:pic>
      <p:cxnSp>
        <p:nvCxnSpPr>
          <p:cNvPr id="14" name="Straight Arrow Connector 13">
            <a:extLst>
              <a:ext uri="{FF2B5EF4-FFF2-40B4-BE49-F238E27FC236}">
                <a16:creationId xmlns:a16="http://schemas.microsoft.com/office/drawing/2014/main" id="{1036A710-A394-4374-838D-0593BB474581}"/>
              </a:ext>
            </a:extLst>
          </p:cNvPr>
          <p:cNvCxnSpPr/>
          <p:nvPr/>
        </p:nvCxnSpPr>
        <p:spPr>
          <a:xfrm flipH="1">
            <a:off x="4383775" y="1905568"/>
            <a:ext cx="2110853" cy="135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1F92B42-2463-4CEA-9071-EAD1A5A7FA77}"/>
              </a:ext>
            </a:extLst>
          </p:cNvPr>
          <p:cNvSpPr txBox="1"/>
          <p:nvPr/>
        </p:nvSpPr>
        <p:spPr>
          <a:xfrm>
            <a:off x="1207969" y="3255132"/>
            <a:ext cx="311851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rPr>
              <a:t>3. Create dictionary and add data to keys </a:t>
            </a:r>
          </a:p>
          <a:p>
            <a:r>
              <a:rPr lang="en-US">
                <a:solidFill>
                  <a:schemeClr val="bg1"/>
                </a:solidFill>
                <a:cs typeface="Calibri"/>
              </a:rPr>
              <a:t>(refer to cells 12 and 14)</a:t>
            </a:r>
            <a:endParaRPr lang="en-US" sz="2400" b="1">
              <a:solidFill>
                <a:schemeClr val="bg1"/>
              </a:solidFill>
              <a:cs typeface="Calibri"/>
            </a:endParaRPr>
          </a:p>
        </p:txBody>
      </p:sp>
      <p:sp>
        <p:nvSpPr>
          <p:cNvPr id="13" name="TextBox 12">
            <a:extLst>
              <a:ext uri="{FF2B5EF4-FFF2-40B4-BE49-F238E27FC236}">
                <a16:creationId xmlns:a16="http://schemas.microsoft.com/office/drawing/2014/main" id="{BA7B377E-BCC7-41B3-B9B1-518988B70887}"/>
              </a:ext>
            </a:extLst>
          </p:cNvPr>
          <p:cNvSpPr txBox="1"/>
          <p:nvPr/>
        </p:nvSpPr>
        <p:spPr>
          <a:xfrm>
            <a:off x="6559424" y="3616940"/>
            <a:ext cx="37212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rPr>
              <a:t>4. Create </a:t>
            </a:r>
            <a:r>
              <a:rPr lang="en-US" sz="2400" b="1" err="1">
                <a:solidFill>
                  <a:schemeClr val="bg1"/>
                </a:solidFill>
              </a:rPr>
              <a:t>dataframe</a:t>
            </a:r>
            <a:r>
              <a:rPr lang="en-US" sz="2400" b="1">
                <a:solidFill>
                  <a:schemeClr val="bg1"/>
                </a:solidFill>
              </a:rPr>
              <a:t> from dictionary and export to csv</a:t>
            </a:r>
          </a:p>
        </p:txBody>
      </p:sp>
      <p:cxnSp>
        <p:nvCxnSpPr>
          <p:cNvPr id="16" name="Straight Arrow Connector 15">
            <a:extLst>
              <a:ext uri="{FF2B5EF4-FFF2-40B4-BE49-F238E27FC236}">
                <a16:creationId xmlns:a16="http://schemas.microsoft.com/office/drawing/2014/main" id="{DEBC50CE-ADDA-4AB8-B9CD-EE105DEBD167}"/>
              </a:ext>
            </a:extLst>
          </p:cNvPr>
          <p:cNvCxnSpPr/>
          <p:nvPr/>
        </p:nvCxnSpPr>
        <p:spPr>
          <a:xfrm>
            <a:off x="4455283" y="3915058"/>
            <a:ext cx="1801504" cy="27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7">
            <a:extLst>
              <a:ext uri="{FF2B5EF4-FFF2-40B4-BE49-F238E27FC236}">
                <a16:creationId xmlns:a16="http://schemas.microsoft.com/office/drawing/2014/main" id="{3087729C-E189-4A3B-95E3-F752F80B79AD}"/>
              </a:ext>
            </a:extLst>
          </p:cNvPr>
          <p:cNvPicPr>
            <a:picLocks noChangeAspect="1"/>
          </p:cNvPicPr>
          <p:nvPr/>
        </p:nvPicPr>
        <p:blipFill>
          <a:blip r:embed="rId8"/>
          <a:stretch>
            <a:fillRect/>
          </a:stretch>
        </p:blipFill>
        <p:spPr>
          <a:xfrm>
            <a:off x="6418997" y="4746105"/>
            <a:ext cx="4483289" cy="391043"/>
          </a:xfrm>
          <a:prstGeom prst="rect">
            <a:avLst/>
          </a:prstGeom>
        </p:spPr>
      </p:pic>
      <p:pic>
        <p:nvPicPr>
          <p:cNvPr id="18" name="Picture 18">
            <a:extLst>
              <a:ext uri="{FF2B5EF4-FFF2-40B4-BE49-F238E27FC236}">
                <a16:creationId xmlns:a16="http://schemas.microsoft.com/office/drawing/2014/main" id="{574C23FF-A95D-4AC4-9A41-C714348702B1}"/>
              </a:ext>
            </a:extLst>
          </p:cNvPr>
          <p:cNvPicPr>
            <a:picLocks noChangeAspect="1"/>
          </p:cNvPicPr>
          <p:nvPr/>
        </p:nvPicPr>
        <p:blipFill>
          <a:blip r:embed="rId9"/>
          <a:stretch>
            <a:fillRect/>
          </a:stretch>
        </p:blipFill>
        <p:spPr>
          <a:xfrm>
            <a:off x="6418997" y="5144400"/>
            <a:ext cx="5074691" cy="47018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46</Slides>
  <Notes>3</Notes>
  <HiddenSlides>0</HiddenSlide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Ion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115</cp:revision>
  <dcterms:created xsi:type="dcterms:W3CDTF">2021-04-29T18:58:34Z</dcterms:created>
  <dcterms:modified xsi:type="dcterms:W3CDTF">2022-04-05T18:57:08Z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